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ags/tag66.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67.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 id="2147483674" r:id="rId2"/>
  </p:sldMasterIdLst>
  <p:notesMasterIdLst>
    <p:notesMasterId r:id="rId33"/>
  </p:notesMasterIdLst>
  <p:handoutMasterIdLst>
    <p:handoutMasterId r:id="rId34"/>
  </p:handoutMasterIdLst>
  <p:sldIdLst>
    <p:sldId id="836" r:id="rId3"/>
    <p:sldId id="940" r:id="rId4"/>
    <p:sldId id="589" r:id="rId5"/>
    <p:sldId id="591" r:id="rId6"/>
    <p:sldId id="528" r:id="rId7"/>
    <p:sldId id="588" r:id="rId8"/>
    <p:sldId id="937" r:id="rId9"/>
    <p:sldId id="938" r:id="rId10"/>
    <p:sldId id="939" r:id="rId11"/>
    <p:sldId id="936" r:id="rId12"/>
    <p:sldId id="934" r:id="rId13"/>
    <p:sldId id="935" r:id="rId14"/>
    <p:sldId id="878" r:id="rId15"/>
    <p:sldId id="913" r:id="rId16"/>
    <p:sldId id="914" r:id="rId17"/>
    <p:sldId id="915" r:id="rId18"/>
    <p:sldId id="916" r:id="rId19"/>
    <p:sldId id="917" r:id="rId20"/>
    <p:sldId id="926" r:id="rId21"/>
    <p:sldId id="918" r:id="rId22"/>
    <p:sldId id="924" r:id="rId23"/>
    <p:sldId id="919" r:id="rId24"/>
    <p:sldId id="927" r:id="rId25"/>
    <p:sldId id="928" r:id="rId26"/>
    <p:sldId id="922" r:id="rId27"/>
    <p:sldId id="929" r:id="rId28"/>
    <p:sldId id="930" r:id="rId29"/>
    <p:sldId id="931" r:id="rId30"/>
    <p:sldId id="932" r:id="rId31"/>
    <p:sldId id="923" r:id="rId3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orient="horz" pos="1392">
          <p15:clr>
            <a:srgbClr val="A4A3A4"/>
          </p15:clr>
        </p15:guide>
        <p15:guide id="3" pos="3840">
          <p15:clr>
            <a:srgbClr val="A4A3A4"/>
          </p15:clr>
        </p15:guide>
        <p15:guide id="4" pos="192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Maverick Woo" initials="mav" lastIdx="1" clrIdx="0"/>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useTimings="0">
    <p:present/>
    <p:sldAll/>
    <p:penClr>
      <a:schemeClr val="hlink"/>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0FF"/>
    <a:srgbClr val="990000"/>
    <a:srgbClr val="FC5C8B"/>
    <a:srgbClr val="FF3300"/>
    <a:srgbClr val="0000FF"/>
    <a:srgbClr val="FF0000"/>
    <a:srgbClr val="3F5842"/>
    <a:srgbClr val="595A5A"/>
    <a:srgbClr val="A32D1E"/>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21" autoAdjust="0"/>
    <p:restoredTop sz="66431" autoAdjust="0"/>
  </p:normalViewPr>
  <p:slideViewPr>
    <p:cSldViewPr snapToObjects="1">
      <p:cViewPr varScale="1">
        <p:scale>
          <a:sx n="79" d="100"/>
          <a:sy n="79" d="100"/>
        </p:scale>
        <p:origin x="2827" y="77"/>
      </p:cViewPr>
      <p:guideLst>
        <p:guide orient="horz" pos="2880"/>
        <p:guide orient="horz" pos="1392"/>
        <p:guide pos="3840"/>
        <p:guide pos="1920"/>
      </p:guideLst>
    </p:cSldViewPr>
  </p:slideViewPr>
  <p:outlineViewPr>
    <p:cViewPr>
      <p:scale>
        <a:sx n="33" d="100"/>
        <a:sy n="33" d="100"/>
      </p:scale>
      <p:origin x="0" y="-57200"/>
    </p:cViewPr>
  </p:outlineViewPr>
  <p:notesTextViewPr>
    <p:cViewPr>
      <p:scale>
        <a:sx n="150" d="100"/>
        <a:sy n="150" d="100"/>
      </p:scale>
      <p:origin x="0" y="0"/>
    </p:cViewPr>
  </p:notesTextViewPr>
  <p:sorterViewPr>
    <p:cViewPr varScale="1">
      <p:scale>
        <a:sx n="100" d="100"/>
        <a:sy n="100" d="100"/>
      </p:scale>
      <p:origin x="0" y="0"/>
    </p:cViewPr>
  </p:sorterViewPr>
  <p:notesViewPr>
    <p:cSldViewPr snapToGrid="0" snapToObjects="1">
      <p:cViewPr varScale="1">
        <p:scale>
          <a:sx n="90" d="100"/>
          <a:sy n="90" d="100"/>
        </p:scale>
        <p:origin x="-3472" y="-10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tableStyles" Target="tableStyles.xml"/><Relationship Id="rId21" Type="http://schemas.openxmlformats.org/officeDocument/2006/relationships/slide" Target="slides/slide19.xml"/><Relationship Id="rId34" Type="http://schemas.openxmlformats.org/officeDocument/2006/relationships/handoutMaster" Target="handoutMasters/handout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notesMaster" Target="notesMasters/notesMaster1.xml"/><Relationship Id="rId38"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commentAuthors" Target="commentAuthors.xml"/><Relationship Id="rId8" Type="http://schemas.openxmlformats.org/officeDocument/2006/relationships/slide" Target="slides/slide6.xml"/><Relationship Id="rId3" Type="http://schemas.openxmlformats.org/officeDocument/2006/relationships/slide" Target="slides/slid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69281C90-955A-E944-AB32-466E55900D6A}" type="datetime1">
              <a:rPr lang="en-US" smtClean="0"/>
              <a:t>5/4/2023</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2BF8D97-067E-974E-BD5D-FA8C0988A610}" type="slidenum">
              <a:rPr lang="en-US" smtClean="0"/>
              <a:t>‹#›</a:t>
            </a:fld>
            <a:endParaRPr lang="en-US"/>
          </a:p>
        </p:txBody>
      </p:sp>
    </p:spTree>
    <p:extLst>
      <p:ext uri="{BB962C8B-B14F-4D97-AF65-F5344CB8AC3E}">
        <p14:creationId xmlns:p14="http://schemas.microsoft.com/office/powerpoint/2010/main" val="259509196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A9EA11A-7C1A-F544-A99B-661F38A45889}" type="datetime1">
              <a:rPr lang="en-US" smtClean="0"/>
              <a:t>5/4/2023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C45A8A3-9FBB-431D-AAA8-BEEA360F5701}" type="slidenum">
              <a:rPr lang="en-US" smtClean="0"/>
              <a:t>‹#›</a:t>
            </a:fld>
            <a:endParaRPr lang="en-US"/>
          </a:p>
        </p:txBody>
      </p:sp>
    </p:spTree>
    <p:extLst>
      <p:ext uri="{BB962C8B-B14F-4D97-AF65-F5344CB8AC3E}">
        <p14:creationId xmlns:p14="http://schemas.microsoft.com/office/powerpoint/2010/main" val="3291766429"/>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45A8A3-9FBB-431D-AAA8-BEEA360F5701}" type="slidenum">
              <a:rPr lang="en-US" smtClean="0"/>
              <a:t>1</a:t>
            </a:fld>
            <a:endParaRPr lang="en-US"/>
          </a:p>
        </p:txBody>
      </p:sp>
    </p:spTree>
    <p:extLst>
      <p:ext uri="{BB962C8B-B14F-4D97-AF65-F5344CB8AC3E}">
        <p14:creationId xmlns:p14="http://schemas.microsoft.com/office/powerpoint/2010/main" val="35440133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Type a URL into your web browser that starts with HTTPS you are using the HTTP with TLS under, in order to encrypt that traffic.</a:t>
            </a:r>
          </a:p>
          <a:p>
            <a:pPr marL="228600" indent="-228600">
              <a:buAutoNum type="arabicPeriod"/>
            </a:pPr>
            <a:r>
              <a:rPr lang="en-US" dirty="0"/>
              <a:t>Example: use a VPN server, SQL connection from a machine to a database.</a:t>
            </a:r>
          </a:p>
          <a:p>
            <a:pPr marL="228600" indent="-228600">
              <a:buAutoNum type="arabicPeriod"/>
            </a:pPr>
            <a:r>
              <a:rPr lang="en-US" dirty="0"/>
              <a:t>This nice security building block.</a:t>
            </a:r>
          </a:p>
          <a:p>
            <a:pPr marL="228600" indent="-228600">
              <a:buAutoNum type="arabicPeriod"/>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C45A8A3-9FBB-431D-AAA8-BEEA360F5701}"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5740285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C45A8A3-9FBB-431D-AAA8-BEEA360F5701}"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5938622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You must have been to the webpages on the browser. Required to submit information like your password or credit card number.</a:t>
            </a:r>
          </a:p>
          <a:p>
            <a:pPr marL="228600" indent="-228600">
              <a:buAutoNum type="arabicPeriod"/>
            </a:pPr>
            <a:endParaRPr lang="en-US" dirty="0"/>
          </a:p>
        </p:txBody>
      </p:sp>
      <p:sp>
        <p:nvSpPr>
          <p:cNvPr id="4" name="Slide Number Placeholder 3"/>
          <p:cNvSpPr>
            <a:spLocks noGrp="1"/>
          </p:cNvSpPr>
          <p:nvPr>
            <p:ph type="sldNum" sz="quarter" idx="5"/>
          </p:nvPr>
        </p:nvSpPr>
        <p:spPr/>
        <p:txBody>
          <a:bodyPr/>
          <a:lstStyle/>
          <a:p>
            <a:fld id="{CC45A8A3-9FBB-431D-AAA8-BEEA360F5701}" type="slidenum">
              <a:rPr lang="en-US" smtClean="0"/>
              <a:t>13</a:t>
            </a:fld>
            <a:endParaRPr lang="en-US"/>
          </a:p>
        </p:txBody>
      </p:sp>
    </p:spTree>
    <p:extLst>
      <p:ext uri="{BB962C8B-B14F-4D97-AF65-F5344CB8AC3E}">
        <p14:creationId xmlns:p14="http://schemas.microsoft.com/office/powerpoint/2010/main" val="39089757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Send my Email address and password to the Gmail web server. So it can authenticate my account.</a:t>
            </a:r>
          </a:p>
          <a:p>
            <a:pPr marL="228600" indent="-228600">
              <a:buAutoNum type="arabicPeriod"/>
            </a:pPr>
            <a:r>
              <a:rPr lang="en-US" dirty="0"/>
              <a:t>However, the data that I sent to the Gmail server actually goes over the Internet which is kind of owned by different companies and parts.</a:t>
            </a:r>
          </a:p>
          <a:p>
            <a:pPr marL="228600" indent="-228600">
              <a:buAutoNum type="arabicPeriod"/>
            </a:pPr>
            <a:r>
              <a:rPr lang="en-US" dirty="0"/>
              <a:t>The internet service provider that you use might be ATT, Verizon. So when you actually connect to the Internet, you are on your service providers Network.</a:t>
            </a:r>
          </a:p>
          <a:p>
            <a:pPr marL="228600" indent="-228600">
              <a:buAutoNum type="arabicPeriod"/>
            </a:pPr>
            <a:r>
              <a:rPr lang="en-US" dirty="0"/>
              <a:t>So the data you send goes over the AT&amp;T network to maybe a few other networks before it finally arrives at the mail server.</a:t>
            </a:r>
          </a:p>
          <a:p>
            <a:pPr marL="228600" indent="-228600">
              <a:buAutoNum type="arabicPeriod"/>
            </a:pPr>
            <a:r>
              <a:rPr lang="en-US" dirty="0"/>
              <a:t>It is possible for a person in one of such companies who has proper access to the network.</a:t>
            </a:r>
          </a:p>
          <a:p>
            <a:pPr marL="228600" indent="-228600">
              <a:buAutoNum type="arabicPeriod"/>
            </a:pPr>
            <a:r>
              <a:rPr lang="en-US" dirty="0"/>
              <a:t>It can be a lot of trouble for people if someone on the internet is able to capture it and misuse it.</a:t>
            </a:r>
          </a:p>
          <a:p>
            <a:pPr marL="228600" indent="-228600">
              <a:buAutoNum type="arabicPeriod"/>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C45A8A3-9FBB-431D-AAA8-BEEA360F5701}"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812623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Sending data over the Internet following the HTTP protocol is like sending some item through courier service without securing it in a lock box.</a:t>
            </a:r>
          </a:p>
          <a:p>
            <a:pPr marL="228600" indent="-228600">
              <a:buAutoNum type="arabicPeriod"/>
            </a:pPr>
            <a:r>
              <a:rPr lang="en-US" dirty="0"/>
              <a:t>So a new protocol to handle secure data transfer was invented for handling valuable  sensitive data.</a:t>
            </a:r>
          </a:p>
          <a:p>
            <a:pPr marL="228600" indent="-228600">
              <a:buAutoNum type="arabicPeriod"/>
            </a:pPr>
            <a:r>
              <a:rPr lang="en-US" dirty="0"/>
              <a:t>This protocol is SSL</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C45A8A3-9FBB-431D-AAA8-BEEA360F5701}"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3888795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HTTP is nothing but HTTP protocol working in tandem with SSL that is HTTPs.</a:t>
            </a:r>
          </a:p>
          <a:p>
            <a:pPr marL="228600" indent="-228600">
              <a:buAutoNum type="arabicPeriod"/>
            </a:pPr>
            <a:r>
              <a:rPr lang="en-US" dirty="0"/>
              <a:t>SSL takes care of making sure that data goes securely over the Internet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C45A8A3-9FBB-431D-AAA8-BEEA360F5701}"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1052875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But with millions of users on the Internet, it will be difficult and impractical to use one single key and share it amongst all these users.</a:t>
            </a:r>
          </a:p>
          <a:p>
            <a:pPr marL="228600" indent="-228600">
              <a:buAutoNum type="arabicPeriod"/>
            </a:pPr>
            <a:r>
              <a:rPr lang="en-US" dirty="0"/>
              <a:t>How do we even send the secret key securely over the internet to these users.</a:t>
            </a:r>
          </a:p>
          <a:p>
            <a:pPr marL="228600" indent="-228600">
              <a:buAutoNum type="arabicPeriod"/>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C45A8A3-9FBB-431D-AAA8-BEEA360F5701}"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2576944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C45A8A3-9FBB-431D-AAA8-BEEA360F5701}"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2787667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C45A8A3-9FBB-431D-AAA8-BEEA360F5701}"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7947800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When a user clicks on HTTPs link or types in HTTPS URL in the browser and hits enter.</a:t>
            </a:r>
          </a:p>
          <a:p>
            <a:pPr marL="228600" indent="-228600">
              <a:buAutoNum type="arabicPeriod"/>
            </a:pPr>
            <a:r>
              <a:rPr lang="en-US" dirty="0"/>
              <a:t>The first thing that the browser does is to make a TCP connection on the HTTP port 443. Actually, 443 is the default port on which the server listens for HTTPs connections.</a:t>
            </a:r>
          </a:p>
          <a:p>
            <a:pPr marL="228600" indent="-228600">
              <a:buAutoNum type="arabicPeriod"/>
            </a:pPr>
            <a:r>
              <a:rPr lang="en-US" dirty="0"/>
              <a:t>After the connection is successful, the process of what is called SSL handshake starts.</a:t>
            </a:r>
          </a:p>
          <a:p>
            <a:pPr marL="228600" indent="-228600">
              <a:buAutoNum type="arabicPeriod"/>
            </a:pPr>
            <a:r>
              <a:rPr lang="en-US" dirty="0"/>
              <a:t>For this handshake, first the browser sends a message called Client Hello.</a:t>
            </a:r>
          </a:p>
          <a:p>
            <a:pPr marL="228600" indent="-228600">
              <a:buAutoNum type="arabicPeriod"/>
            </a:pPr>
            <a:r>
              <a:rPr lang="en-US" dirty="0"/>
              <a:t>SSL version that the browser supports</a:t>
            </a:r>
          </a:p>
          <a:p>
            <a:pPr marL="228600" indent="-228600">
              <a:buAutoNum type="arabicPeriod"/>
            </a:pPr>
            <a:r>
              <a:rPr lang="en-US" dirty="0"/>
              <a:t>Suit of ciphers it can use for encryption</a:t>
            </a:r>
          </a:p>
          <a:p>
            <a:pPr marL="228600" indent="-228600">
              <a:buAutoNum type="arabicPeriod"/>
            </a:pPr>
            <a:r>
              <a:rPr lang="en-US" dirty="0"/>
              <a:t>It also generates some random data that will be later used when generating symmetric key for the session.</a:t>
            </a:r>
          </a:p>
          <a:p>
            <a:pPr marL="228600" indent="-228600">
              <a:buAutoNum type="arabicPeriod"/>
            </a:pPr>
            <a:endParaRPr lang="en-US" dirty="0"/>
          </a:p>
          <a:p>
            <a:pPr marL="228600" indent="-228600">
              <a:buAutoNum type="arabicPeriod"/>
            </a:pPr>
            <a:endParaRPr lang="en-US" dirty="0"/>
          </a:p>
          <a:p>
            <a:pPr marL="228600" indent="-228600">
              <a:buAutoNum type="arabicPeriod"/>
            </a:pPr>
            <a:endParaRPr lang="en-US" dirty="0"/>
          </a:p>
          <a:p>
            <a:pPr marL="228600" indent="-228600">
              <a:buAutoNum type="arabicPeriod"/>
            </a:pPr>
            <a:endParaRPr lang="en-US" dirty="0"/>
          </a:p>
          <a:p>
            <a:pPr marL="228600" indent="-228600">
              <a:buAutoNum type="arabicPeriod"/>
            </a:pPr>
            <a:endParaRPr lang="en-US" dirty="0"/>
          </a:p>
          <a:p>
            <a:pPr marL="228600" indent="-228600">
              <a:buAutoNum type="arabicPeriod"/>
            </a:pPr>
            <a:endParaRPr lang="en-US" dirty="0"/>
          </a:p>
          <a:p>
            <a:pPr marL="228600" indent="-228600">
              <a:buAutoNum type="arabicPeriod"/>
            </a:pPr>
            <a:endParaRPr lang="en-US" dirty="0"/>
          </a:p>
          <a:p>
            <a:pPr marL="228600" indent="-228600">
              <a:buAutoNum type="arabicPeriod"/>
            </a:pPr>
            <a:endParaRPr lang="en-US" dirty="0"/>
          </a:p>
          <a:p>
            <a:pPr marL="228600" indent="-228600">
              <a:buAutoNum type="arabicPeriod"/>
            </a:pPr>
            <a:endParaRPr lang="en-US" dirty="0"/>
          </a:p>
          <a:p>
            <a:pPr marL="228600" indent="-228600">
              <a:buAutoNum type="arabicPeriod"/>
            </a:pPr>
            <a:endParaRPr lang="en-US" dirty="0"/>
          </a:p>
          <a:p>
            <a:pPr marL="228600" indent="-228600">
              <a:buAutoNum type="arabicPeriod"/>
            </a:pPr>
            <a:endParaRPr lang="en-US" dirty="0"/>
          </a:p>
          <a:p>
            <a:pPr marL="228600" indent="-228600">
              <a:buAutoNum type="arabicPeriod"/>
            </a:pPr>
            <a:br>
              <a:rPr lang="en-US" dirty="0"/>
            </a:b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C45A8A3-9FBB-431D-AAA8-BEEA360F5701}"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4329636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Image Placeholder 1">
            <a:extLst>
              <a:ext uri="{FF2B5EF4-FFF2-40B4-BE49-F238E27FC236}">
                <a16:creationId xmlns:a16="http://schemas.microsoft.com/office/drawing/2014/main" id="{7BC0BC63-FE8D-4FB8-9EE6-4D823943800B}"/>
              </a:ext>
            </a:extLst>
          </p:cNvPr>
          <p:cNvSpPr>
            <a:spLocks noGrp="1" noRot="1" noChangeAspect="1" noChangeArrowheads="1" noTextEdit="1"/>
          </p:cNvSpPr>
          <p:nvPr>
            <p:ph type="sldImg"/>
          </p:nvPr>
        </p:nvSpPr>
        <p:spPr>
          <a:xfrm>
            <a:off x="1143000" y="685800"/>
            <a:ext cx="4572000" cy="3429000"/>
          </a:xfrm>
          <a:ln/>
        </p:spPr>
      </p:sp>
      <p:sp>
        <p:nvSpPr>
          <p:cNvPr id="37891" name="Notes Placeholder 2">
            <a:extLst>
              <a:ext uri="{FF2B5EF4-FFF2-40B4-BE49-F238E27FC236}">
                <a16:creationId xmlns:a16="http://schemas.microsoft.com/office/drawing/2014/main" id="{AB523285-1F78-43A5-BE7E-81B5B6383DF0}"/>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a:buAutoNum type="arabicPeriod"/>
            </a:pPr>
            <a:r>
              <a:rPr lang="zh-CN" altLang="en-US" b="0" i="0" dirty="0">
                <a:solidFill>
                  <a:srgbClr val="333333"/>
                </a:solidFill>
                <a:effectLst/>
                <a:latin typeface="Helvetica Neue"/>
              </a:rPr>
              <a:t>小明（客户端）暗恋小红（服务端），想给小红写信，但是又怕信在邮递的过程中被人偷看，所以他把信装在一个盒子里锁起来，信虽然是安全了，但是小红就算收到了打不开啊，把钥匙给小红寄过去？万一钥匙也被人偷去了怎么办？</a:t>
            </a:r>
            <a:endParaRPr lang="en-US" altLang="zh-CN" b="0" i="0" dirty="0">
              <a:solidFill>
                <a:srgbClr val="333333"/>
              </a:solidFill>
              <a:effectLst/>
              <a:latin typeface="Helvetica Neue"/>
            </a:endParaRPr>
          </a:p>
          <a:p>
            <a:pPr marL="228600" indent="-228600">
              <a:buAutoNum type="arabicPeriod"/>
            </a:pPr>
            <a:r>
              <a:rPr lang="zh-CN" altLang="en-US" b="0" i="0" dirty="0">
                <a:solidFill>
                  <a:srgbClr val="333333"/>
                </a:solidFill>
                <a:effectLst/>
                <a:latin typeface="Helvetica Neue"/>
              </a:rPr>
              <a:t>就在这时，小红想到了一个办法：小红把一个没有上锁的盒子寄给小明（钥匙在小红这），小明把钥匙放进去再锁上（小明可以锁盒子，但是一旦锁上了就连自己都打不开了），然后把这个装有钥匙的盒子寄回给小红，因为小红有钥匙，所以能打开盒子拿到里面的锁信件盒子的钥匙，再然后就能看到小明给她写的信了。同时，小红想回信的话，也可以把信装在这个盒子里寄回去，因为这是小明的盒子，他自己肯定还有一把锁，所以他也能打开，从此，小明和小红就可以任意的写信私通而不用担心其他人能看到了！</a:t>
            </a:r>
            <a:endParaRPr lang="en-US" altLang="zh-CN" b="0" i="0" dirty="0">
              <a:solidFill>
                <a:srgbClr val="333333"/>
              </a:solidFill>
              <a:effectLst/>
              <a:latin typeface="Helvetica Neue"/>
            </a:endParaRPr>
          </a:p>
          <a:p>
            <a:pPr marL="228600" indent="-228600">
              <a:buAutoNum type="arabicPeriod"/>
            </a:pPr>
            <a:r>
              <a:rPr lang="zh-CN" altLang="en-US" b="0" i="0" dirty="0">
                <a:solidFill>
                  <a:srgbClr val="333333"/>
                </a:solidFill>
                <a:effectLst/>
                <a:latin typeface="Helvetica Neue"/>
              </a:rPr>
              <a:t>但是，如何保证小红寄送过来的未上锁盒子不被别人调包呢？这个等到我们介绍完</a:t>
            </a:r>
            <a:r>
              <a:rPr lang="en-US" altLang="zh-CN" b="0" i="0" dirty="0">
                <a:solidFill>
                  <a:srgbClr val="333333"/>
                </a:solidFill>
                <a:effectLst/>
                <a:latin typeface="Helvetica Neue"/>
              </a:rPr>
              <a:t>HTTPS</a:t>
            </a:r>
            <a:r>
              <a:rPr lang="zh-CN" altLang="en-US" b="0" i="0" dirty="0">
                <a:solidFill>
                  <a:srgbClr val="333333"/>
                </a:solidFill>
                <a:effectLst/>
                <a:latin typeface="Helvetica Neue"/>
              </a:rPr>
              <a:t>原理之后我们再回过头来看这个问题。</a:t>
            </a:r>
            <a:endParaRPr lang="en-US" altLang="zh-CN" b="0" i="0" dirty="0">
              <a:solidFill>
                <a:srgbClr val="333333"/>
              </a:solidFill>
              <a:effectLst/>
              <a:latin typeface="Helvetica Neue"/>
            </a:endParaRPr>
          </a:p>
        </p:txBody>
      </p:sp>
      <p:sp>
        <p:nvSpPr>
          <p:cNvPr id="37892" name="Slide Number Placeholder 3">
            <a:extLst>
              <a:ext uri="{FF2B5EF4-FFF2-40B4-BE49-F238E27FC236}">
                <a16:creationId xmlns:a16="http://schemas.microsoft.com/office/drawing/2014/main" id="{1971335B-116A-40E8-BB47-BE3EA472806E}"/>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110A5717-633A-436B-963E-C4E24B906B88}"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8706413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Then the server responds with what is called the server hello message which includes the SSL version that will be used for the session.</a:t>
            </a:r>
          </a:p>
          <a:p>
            <a:pPr marL="228600" indent="-228600">
              <a:buAutoNum type="arabicPeriod"/>
            </a:pPr>
            <a:r>
              <a:rPr lang="en-US" dirty="0"/>
              <a:t>The server also generates some random data and sends it. This data will also be used in the key generation process.</a:t>
            </a:r>
          </a:p>
          <a:p>
            <a:pPr marL="228600" indent="-228600">
              <a:buAutoNum type="arabicPeriod"/>
            </a:pPr>
            <a:endParaRPr lang="en-US" dirty="0"/>
          </a:p>
          <a:p>
            <a:pPr marL="228600" indent="-228600">
              <a:buAutoNum type="arabicPeriod"/>
            </a:pPr>
            <a:endParaRPr lang="en-US" dirty="0"/>
          </a:p>
          <a:p>
            <a:pPr marL="228600" indent="-228600">
              <a:buAutoNum type="arabicPeriod"/>
            </a:pPr>
            <a:endParaRPr lang="en-US" dirty="0"/>
          </a:p>
          <a:p>
            <a:pPr marL="228600" indent="-228600">
              <a:buAutoNum type="arabicPeriod"/>
            </a:pPr>
            <a:endParaRPr lang="en-US" dirty="0"/>
          </a:p>
          <a:p>
            <a:pPr marL="228600" indent="-228600">
              <a:buAutoNum type="arabicPeriod"/>
            </a:pPr>
            <a:endParaRPr lang="en-US" dirty="0"/>
          </a:p>
          <a:p>
            <a:pPr marL="228600" indent="-228600">
              <a:buAutoNum type="arabicPeriod"/>
            </a:pPr>
            <a:endParaRPr lang="en-US" dirty="0"/>
          </a:p>
          <a:p>
            <a:pPr marL="228600" indent="-228600">
              <a:buAutoNum type="arabicPeriod"/>
            </a:pPr>
            <a:endParaRPr lang="en-US" dirty="0"/>
          </a:p>
          <a:p>
            <a:pPr marL="228600" indent="-228600">
              <a:buAutoNum type="arabicPeriod"/>
            </a:pPr>
            <a:endParaRPr lang="en-US" dirty="0"/>
          </a:p>
          <a:p>
            <a:pPr marL="228600" indent="-228600">
              <a:buAutoNum type="arabicPeriod"/>
            </a:pPr>
            <a:endParaRPr lang="en-US" dirty="0"/>
          </a:p>
          <a:p>
            <a:pPr marL="228600" indent="-228600">
              <a:buAutoNum type="arabicPeriod"/>
            </a:pPr>
            <a:endParaRPr lang="en-US" dirty="0"/>
          </a:p>
          <a:p>
            <a:pPr marL="228600" indent="-228600">
              <a:buAutoNum type="arabicPeriod"/>
            </a:pPr>
            <a:endParaRPr lang="en-US" dirty="0"/>
          </a:p>
          <a:p>
            <a:pPr marL="228600" indent="-228600">
              <a:buAutoNum type="arabicPeriod"/>
            </a:pPr>
            <a:br>
              <a:rPr lang="en-US" dirty="0"/>
            </a:b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C45A8A3-9FBB-431D-AAA8-BEEA360F5701}"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1843091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After the server hello message, the server sends the browser its digital certificate which is digitally signed by assigned authority </a:t>
            </a:r>
          </a:p>
          <a:p>
            <a:pPr marL="228600" indent="-228600">
              <a:buAutoNum type="arabicPeriod"/>
            </a:pPr>
            <a:r>
              <a:rPr lang="en-US" dirty="0"/>
              <a:t>Two purposes: first it contains the public key of the server so that the browser can use this key to encrypt the data that it sends to the server; The second purpose is that it establishes the identify of the server from which the webpage is coming.</a:t>
            </a:r>
          </a:p>
          <a:p>
            <a:pPr marL="228600" indent="-228600">
              <a:buAutoNum type="arabicPeriod"/>
            </a:pPr>
            <a:r>
              <a:rPr lang="en-US" dirty="0"/>
              <a:t>You want to be sure that the page displayed on the browser has indeed come from the website you wanted to go to because you want to be sure that any data you send through this web page actually goes to the right server.</a:t>
            </a:r>
          </a:p>
          <a:p>
            <a:pPr marL="228600" indent="-228600">
              <a:buAutoNum type="arabicPeriod"/>
            </a:pPr>
            <a:endParaRPr lang="en-US" dirty="0"/>
          </a:p>
          <a:p>
            <a:pPr marL="228600" indent="-228600">
              <a:buAutoNum type="arabicPeriod"/>
            </a:pPr>
            <a:endParaRPr lang="en-US" dirty="0"/>
          </a:p>
          <a:p>
            <a:pPr marL="228600" indent="-228600">
              <a:buAutoNum type="arabicPeriod"/>
            </a:pPr>
            <a:endParaRPr lang="en-US" dirty="0"/>
          </a:p>
          <a:p>
            <a:pPr marL="228600" indent="-228600">
              <a:buAutoNum type="arabicPeriod"/>
            </a:pPr>
            <a:endParaRPr lang="en-US" dirty="0"/>
          </a:p>
          <a:p>
            <a:pPr marL="228600" indent="-228600">
              <a:buAutoNum type="arabicPeriod"/>
            </a:pPr>
            <a:endParaRPr lang="en-US" dirty="0"/>
          </a:p>
          <a:p>
            <a:pPr marL="228600" indent="-228600">
              <a:buAutoNum type="arabicPeriod"/>
            </a:pPr>
            <a:endParaRPr lang="en-US" dirty="0"/>
          </a:p>
          <a:p>
            <a:pPr marL="228600" indent="-228600">
              <a:buAutoNum type="arabicPeriod"/>
            </a:pPr>
            <a:endParaRPr lang="en-US" dirty="0"/>
          </a:p>
          <a:p>
            <a:pPr marL="228600" indent="-228600">
              <a:buAutoNum type="arabicPeriod"/>
            </a:pPr>
            <a:endParaRPr lang="en-US" dirty="0"/>
          </a:p>
          <a:p>
            <a:pPr marL="228600" indent="-228600">
              <a:buAutoNum type="arabicPeriod"/>
            </a:pPr>
            <a:endParaRPr lang="en-US" dirty="0"/>
          </a:p>
          <a:p>
            <a:pPr marL="228600" indent="-228600">
              <a:buAutoNum type="arabicPeriod"/>
            </a:pPr>
            <a:endParaRPr lang="en-US" dirty="0"/>
          </a:p>
          <a:p>
            <a:pPr marL="228600" indent="-228600">
              <a:buAutoNum type="arabicPeriod"/>
            </a:pPr>
            <a:br>
              <a:rPr lang="en-US" dirty="0"/>
            </a:b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C45A8A3-9FBB-431D-AAA8-BEEA360F5701}"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13004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Verifies the server’s digital certificate. Thus conforming the authenticity of the web server.</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C45A8A3-9FBB-431D-AAA8-BEEA360F5701}"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88366844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Verifies the server’s digital certificate. Thus conforming the authenticity of the web server.</a:t>
            </a:r>
          </a:p>
          <a:p>
            <a:pPr marL="228600" indent="-228600">
              <a:buAutoNum type="arabicPeriod"/>
            </a:pPr>
            <a:r>
              <a:rPr lang="en-US" dirty="0"/>
              <a:t>Step 4 is basically establishing trust on the web server.</a:t>
            </a:r>
          </a:p>
          <a:p>
            <a:pPr marL="228600" indent="-228600">
              <a:buAutoNum type="arabicPeriod"/>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C45A8A3-9FBB-431D-AAA8-BEEA360F5701}"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18857426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The browser can generate a symmetric secret key just to be used for this SSL session.</a:t>
            </a:r>
          </a:p>
          <a:p>
            <a:pPr marL="228600" indent="-228600">
              <a:buAutoNum type="arabicPeriod"/>
            </a:pPr>
            <a:r>
              <a:rPr lang="en-US" dirty="0"/>
              <a:t>After generating the secret session key, it will encrypt it using the public key sent by the server and send across to the server.</a:t>
            </a:r>
          </a:p>
          <a:p>
            <a:pPr marL="228600" indent="-228600">
              <a:buAutoNum type="arabicPeriod"/>
            </a:pPr>
            <a:r>
              <a:rPr lang="en-US" dirty="0"/>
              <a:t>Symmetric is computationally lighter</a:t>
            </a:r>
          </a:p>
          <a:p>
            <a:pPr marL="228600" indent="-228600">
              <a:buAutoNum type="arabicPeriod"/>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C45A8A3-9FBB-431D-AAA8-BEEA360F5701}"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23631062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SSL session is terminated.</a:t>
            </a:r>
          </a:p>
          <a:p>
            <a:pPr marL="228600" indent="-228600">
              <a:buAutoNum type="arabicPeriod"/>
            </a:pPr>
            <a:r>
              <a:rPr lang="en-US" dirty="0"/>
              <a:t>The finish message is encrypted with the shard secret key. Handshake complete.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C45A8A3-9FBB-431D-AAA8-BEEA360F5701}"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39782505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SSL session is terminated.</a:t>
            </a:r>
          </a:p>
          <a:p>
            <a:pPr marL="228600" indent="-228600">
              <a:buAutoNum type="arabicPeriod"/>
            </a:pPr>
            <a:r>
              <a:rPr lang="en-US" dirty="0"/>
              <a:t>The finish message is encrypted with the shard secret key. Handshake complete.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C45A8A3-9FBB-431D-AAA8-BEEA360F5701}"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10087555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C45A8A3-9FBB-431D-AAA8-BEEA360F5701}"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33030550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C45A8A3-9FBB-431D-AAA8-BEEA360F5701}"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31264511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Application layer? because it is just http over SSL</a:t>
            </a:r>
          </a:p>
          <a:p>
            <a:pPr marL="228600" indent="-228600">
              <a:buAutoNum type="arabicPeriod"/>
            </a:pPr>
            <a:r>
              <a:rPr lang="en-US" dirty="0"/>
              <a:t>Presentation layer? because  encryption and decryption operate on this layer</a:t>
            </a:r>
          </a:p>
          <a:p>
            <a:pPr marL="228600" indent="-228600">
              <a:buAutoNum type="arabicPeriod"/>
            </a:pPr>
            <a:r>
              <a:rPr lang="en-US" dirty="0"/>
              <a:t>Session layer? because the protocol provides point-to-point security.</a:t>
            </a:r>
          </a:p>
          <a:p>
            <a:pPr marL="228600" indent="-228600">
              <a:buAutoNum type="arabicPeriod"/>
            </a:pPr>
            <a:r>
              <a:rPr lang="en-US" dirty="0"/>
              <a:t>If we use TCP/IP model, we can simply say the protocol belongs to application layer.</a:t>
            </a:r>
          </a:p>
          <a:p>
            <a:pPr marL="228600" indent="-228600">
              <a:buAutoNum type="arabicPeriod"/>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C45A8A3-9FBB-431D-AAA8-BEEA360F5701}"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9429066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Image Placeholder 1">
            <a:extLst>
              <a:ext uri="{FF2B5EF4-FFF2-40B4-BE49-F238E27FC236}">
                <a16:creationId xmlns:a16="http://schemas.microsoft.com/office/drawing/2014/main" id="{7BC0BC63-FE8D-4FB8-9EE6-4D823943800B}"/>
              </a:ext>
            </a:extLst>
          </p:cNvPr>
          <p:cNvSpPr>
            <a:spLocks noGrp="1" noRot="1" noChangeAspect="1" noChangeArrowheads="1" noTextEdit="1"/>
          </p:cNvSpPr>
          <p:nvPr>
            <p:ph type="sldImg"/>
          </p:nvPr>
        </p:nvSpPr>
        <p:spPr>
          <a:xfrm>
            <a:off x="1143000" y="685800"/>
            <a:ext cx="4572000" cy="3429000"/>
          </a:xfrm>
          <a:ln/>
        </p:spPr>
      </p:sp>
      <p:sp>
        <p:nvSpPr>
          <p:cNvPr id="37891" name="Notes Placeholder 2">
            <a:extLst>
              <a:ext uri="{FF2B5EF4-FFF2-40B4-BE49-F238E27FC236}">
                <a16:creationId xmlns:a16="http://schemas.microsoft.com/office/drawing/2014/main" id="{AB523285-1F78-43A5-BE7E-81B5B6383DF0}"/>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a:buAutoNum type="arabicPeriod"/>
            </a:pPr>
            <a:endParaRPr lang="en-US" altLang="zh-CN" b="0" i="0" dirty="0">
              <a:solidFill>
                <a:srgbClr val="333333"/>
              </a:solidFill>
              <a:effectLst/>
              <a:latin typeface="Helvetica Neue"/>
            </a:endParaRPr>
          </a:p>
        </p:txBody>
      </p:sp>
      <p:sp>
        <p:nvSpPr>
          <p:cNvPr id="37892" name="Slide Number Placeholder 3">
            <a:extLst>
              <a:ext uri="{FF2B5EF4-FFF2-40B4-BE49-F238E27FC236}">
                <a16:creationId xmlns:a16="http://schemas.microsoft.com/office/drawing/2014/main" id="{1971335B-116A-40E8-BB47-BE3EA472806E}"/>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110A5717-633A-436B-963E-C4E24B906B88}"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867643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Image Placeholder 1">
            <a:extLst>
              <a:ext uri="{FF2B5EF4-FFF2-40B4-BE49-F238E27FC236}">
                <a16:creationId xmlns:a16="http://schemas.microsoft.com/office/drawing/2014/main" id="{7BC0BC63-FE8D-4FB8-9EE6-4D823943800B}"/>
              </a:ext>
            </a:extLst>
          </p:cNvPr>
          <p:cNvSpPr>
            <a:spLocks noGrp="1" noRot="1" noChangeAspect="1" noChangeArrowheads="1" noTextEdit="1"/>
          </p:cNvSpPr>
          <p:nvPr>
            <p:ph type="sldImg"/>
          </p:nvPr>
        </p:nvSpPr>
        <p:spPr>
          <a:xfrm>
            <a:off x="1143000" y="685800"/>
            <a:ext cx="4572000" cy="3429000"/>
          </a:xfrm>
          <a:ln/>
        </p:spPr>
      </p:sp>
      <p:sp>
        <p:nvSpPr>
          <p:cNvPr id="37891" name="Notes Placeholder 2">
            <a:extLst>
              <a:ext uri="{FF2B5EF4-FFF2-40B4-BE49-F238E27FC236}">
                <a16:creationId xmlns:a16="http://schemas.microsoft.com/office/drawing/2014/main" id="{AB523285-1F78-43A5-BE7E-81B5B6383DF0}"/>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a:buAutoNum type="arabicPeriod"/>
            </a:pPr>
            <a:r>
              <a:rPr lang="en-US" altLang="zh-CN" b="0" i="0" dirty="0">
                <a:solidFill>
                  <a:srgbClr val="333333"/>
                </a:solidFill>
                <a:effectLst/>
                <a:latin typeface="Helvetica Neue"/>
              </a:rPr>
              <a:t>HTTPS</a:t>
            </a:r>
            <a:r>
              <a:rPr lang="zh-CN" altLang="en-US" b="0" i="0" dirty="0">
                <a:solidFill>
                  <a:srgbClr val="333333"/>
                </a:solidFill>
                <a:effectLst/>
                <a:latin typeface="Helvetica Neue"/>
              </a:rPr>
              <a:t>全称</a:t>
            </a:r>
            <a:r>
              <a:rPr lang="en-US" altLang="zh-CN" b="0" i="0" dirty="0">
                <a:solidFill>
                  <a:srgbClr val="333333"/>
                </a:solidFill>
                <a:effectLst/>
                <a:latin typeface="Helvetica Neue"/>
              </a:rPr>
              <a:t>Hyper Text Transfer Protocol over Secure Socket Layer</a:t>
            </a:r>
            <a:r>
              <a:rPr lang="zh-CN" altLang="en-US" b="0" i="0" dirty="0">
                <a:solidFill>
                  <a:srgbClr val="333333"/>
                </a:solidFill>
                <a:effectLst/>
                <a:latin typeface="Helvetica Neue"/>
              </a:rPr>
              <a:t>，直译过来就是通过</a:t>
            </a:r>
            <a:r>
              <a:rPr lang="en-US" altLang="zh-CN" b="0" i="0" dirty="0">
                <a:solidFill>
                  <a:srgbClr val="333333"/>
                </a:solidFill>
                <a:effectLst/>
                <a:latin typeface="Helvetica Neue"/>
              </a:rPr>
              <a:t>SSL</a:t>
            </a:r>
            <a:r>
              <a:rPr lang="zh-CN" altLang="en-US" b="0" i="0" dirty="0">
                <a:solidFill>
                  <a:srgbClr val="333333"/>
                </a:solidFill>
                <a:effectLst/>
                <a:latin typeface="Helvetica Neue"/>
              </a:rPr>
              <a:t>实现的超文本传输协议，简单来讲就是加密版的</a:t>
            </a:r>
            <a:r>
              <a:rPr lang="en-US" altLang="zh-CN" b="0" i="0" dirty="0">
                <a:solidFill>
                  <a:srgbClr val="333333"/>
                </a:solidFill>
                <a:effectLst/>
                <a:latin typeface="Helvetica Neue"/>
              </a:rPr>
              <a:t>HTTP</a:t>
            </a:r>
            <a:r>
              <a:rPr lang="zh-CN" altLang="en-US" b="0" i="0" dirty="0">
                <a:solidFill>
                  <a:srgbClr val="333333"/>
                </a:solidFill>
                <a:effectLst/>
                <a:latin typeface="Helvetica Neue"/>
              </a:rPr>
              <a:t>协议，也就是</a:t>
            </a:r>
            <a:r>
              <a:rPr lang="en-US" altLang="zh-CN" b="0" i="0" dirty="0">
                <a:solidFill>
                  <a:srgbClr val="333333"/>
                </a:solidFill>
                <a:effectLst/>
                <a:latin typeface="Helvetica Neue"/>
              </a:rPr>
              <a:t>HTTP+SSL/TLS</a:t>
            </a:r>
            <a:r>
              <a:rPr lang="zh-CN" altLang="en-US" b="0" i="0" dirty="0">
                <a:solidFill>
                  <a:srgbClr val="333333"/>
                </a:solidFill>
                <a:effectLst/>
                <a:latin typeface="Helvetica Neue"/>
              </a:rPr>
              <a:t>。</a:t>
            </a:r>
            <a:endParaRPr lang="en-US" altLang="zh-CN" b="0" i="0" dirty="0">
              <a:solidFill>
                <a:srgbClr val="333333"/>
              </a:solidFill>
              <a:effectLst/>
              <a:latin typeface="Helvetica Neue"/>
            </a:endParaRPr>
          </a:p>
          <a:p>
            <a:pPr marL="228600" indent="-228600">
              <a:buAutoNum type="arabicPeriod"/>
            </a:pPr>
            <a:r>
              <a:rPr lang="en-US" altLang="zh-CN" b="0" i="0" dirty="0">
                <a:solidFill>
                  <a:srgbClr val="333333"/>
                </a:solidFill>
                <a:effectLst/>
                <a:latin typeface="Helvetica Neue"/>
              </a:rPr>
              <a:t>HTTP</a:t>
            </a:r>
            <a:r>
              <a:rPr lang="zh-CN" altLang="en-US" b="0" i="0" dirty="0">
                <a:solidFill>
                  <a:srgbClr val="333333"/>
                </a:solidFill>
                <a:effectLst/>
                <a:latin typeface="Helvetica Neue"/>
              </a:rPr>
              <a:t>协议：传输内容是明文，是没有加密的</a:t>
            </a:r>
            <a:endParaRPr lang="en-US" altLang="zh-CN" b="0" i="0" dirty="0">
              <a:solidFill>
                <a:srgbClr val="333333"/>
              </a:solidFill>
              <a:effectLst/>
              <a:latin typeface="Helvetica Neue"/>
            </a:endParaRPr>
          </a:p>
          <a:p>
            <a:pPr marL="228600" indent="-228600">
              <a:buAutoNum type="arabicPeriod"/>
            </a:pPr>
            <a:endParaRPr lang="en-US" altLang="zh-CN" b="0" i="0" dirty="0">
              <a:solidFill>
                <a:srgbClr val="333333"/>
              </a:solidFill>
              <a:effectLst/>
              <a:latin typeface="Helvetica Neue"/>
            </a:endParaRPr>
          </a:p>
        </p:txBody>
      </p:sp>
      <p:sp>
        <p:nvSpPr>
          <p:cNvPr id="37892" name="Slide Number Placeholder 3">
            <a:extLst>
              <a:ext uri="{FF2B5EF4-FFF2-40B4-BE49-F238E27FC236}">
                <a16:creationId xmlns:a16="http://schemas.microsoft.com/office/drawing/2014/main" id="{1971335B-116A-40E8-BB47-BE3EA472806E}"/>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110A5717-633A-436B-963E-C4E24B906B88}"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42931237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Image Placeholder 1">
            <a:extLst>
              <a:ext uri="{FF2B5EF4-FFF2-40B4-BE49-F238E27FC236}">
                <a16:creationId xmlns:a16="http://schemas.microsoft.com/office/drawing/2014/main" id="{7BC0BC63-FE8D-4FB8-9EE6-4D823943800B}"/>
              </a:ext>
            </a:extLst>
          </p:cNvPr>
          <p:cNvSpPr>
            <a:spLocks noGrp="1" noRot="1" noChangeAspect="1" noChangeArrowheads="1" noTextEdit="1"/>
          </p:cNvSpPr>
          <p:nvPr>
            <p:ph type="sldImg"/>
          </p:nvPr>
        </p:nvSpPr>
        <p:spPr>
          <a:xfrm>
            <a:off x="1143000" y="685800"/>
            <a:ext cx="4572000" cy="3429000"/>
          </a:xfrm>
          <a:ln/>
        </p:spPr>
      </p:sp>
      <p:sp>
        <p:nvSpPr>
          <p:cNvPr id="37891" name="Notes Placeholder 2">
            <a:extLst>
              <a:ext uri="{FF2B5EF4-FFF2-40B4-BE49-F238E27FC236}">
                <a16:creationId xmlns:a16="http://schemas.microsoft.com/office/drawing/2014/main" id="{AB523285-1F78-43A5-BE7E-81B5B6383DF0}"/>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a:buAutoNum type="arabicPeriod"/>
            </a:pPr>
            <a:r>
              <a:rPr lang="zh-CN" altLang="en-US" b="0" i="0" dirty="0">
                <a:solidFill>
                  <a:srgbClr val="333333"/>
                </a:solidFill>
                <a:effectLst/>
                <a:latin typeface="Helvetica Neue"/>
              </a:rPr>
              <a:t>为什么需要加密版的</a:t>
            </a:r>
            <a:r>
              <a:rPr lang="en-US" altLang="zh-CN" b="0" i="0" dirty="0">
                <a:solidFill>
                  <a:srgbClr val="333333"/>
                </a:solidFill>
                <a:effectLst/>
                <a:latin typeface="Helvetica Neue"/>
              </a:rPr>
              <a:t>HTTP</a:t>
            </a:r>
            <a:r>
              <a:rPr lang="zh-CN" altLang="en-US" b="0" i="0" dirty="0">
                <a:solidFill>
                  <a:srgbClr val="333333"/>
                </a:solidFill>
                <a:effectLst/>
                <a:latin typeface="Helvetica Neue"/>
              </a:rPr>
              <a:t>呢，因为我们都知道，</a:t>
            </a:r>
            <a:r>
              <a:rPr lang="en-US" altLang="zh-CN" b="0" i="0" dirty="0">
                <a:solidFill>
                  <a:srgbClr val="333333"/>
                </a:solidFill>
                <a:effectLst/>
                <a:latin typeface="Helvetica Neue"/>
              </a:rPr>
              <a:t>HTTP</a:t>
            </a:r>
            <a:r>
              <a:rPr lang="zh-CN" altLang="en-US" b="0" i="0" dirty="0">
                <a:solidFill>
                  <a:srgbClr val="333333"/>
                </a:solidFill>
                <a:effectLst/>
                <a:latin typeface="Helvetica Neue"/>
              </a:rPr>
              <a:t>是明文传输的，因此使用</a:t>
            </a:r>
            <a:r>
              <a:rPr lang="en-US" altLang="zh-CN" b="0" i="0" dirty="0">
                <a:solidFill>
                  <a:srgbClr val="333333"/>
                </a:solidFill>
                <a:effectLst/>
                <a:latin typeface="Helvetica Neue"/>
              </a:rPr>
              <a:t>HTTP</a:t>
            </a:r>
            <a:r>
              <a:rPr lang="zh-CN" altLang="en-US" b="0" i="0" dirty="0">
                <a:solidFill>
                  <a:srgbClr val="333333"/>
                </a:solidFill>
                <a:effectLst/>
                <a:latin typeface="Helvetica Neue"/>
              </a:rPr>
              <a:t>协议传输隐私信息非常不安全，很容易在传输过程中被窃取，或者通信内容被人篡改冒充，使用</a:t>
            </a:r>
            <a:r>
              <a:rPr lang="en-US" altLang="zh-CN" b="0" i="0" dirty="0">
                <a:solidFill>
                  <a:srgbClr val="333333"/>
                </a:solidFill>
                <a:effectLst/>
                <a:latin typeface="Helvetica Neue"/>
              </a:rPr>
              <a:t>HTTPS</a:t>
            </a:r>
            <a:r>
              <a:rPr lang="zh-CN" altLang="en-US" b="0" i="0" dirty="0">
                <a:solidFill>
                  <a:srgbClr val="333333"/>
                </a:solidFill>
                <a:effectLst/>
                <a:latin typeface="Helvetica Neue"/>
              </a:rPr>
              <a:t>可以避免这些问题。</a:t>
            </a:r>
            <a:endParaRPr lang="en-US" altLang="zh-CN" b="0" i="0" dirty="0">
              <a:solidFill>
                <a:srgbClr val="333333"/>
              </a:solidFill>
              <a:effectLst/>
              <a:latin typeface="Helvetica Neue"/>
            </a:endParaRPr>
          </a:p>
          <a:p>
            <a:pPr marL="228600" indent="-228600">
              <a:buAutoNum type="arabicPeriod"/>
            </a:pPr>
            <a:r>
              <a:rPr lang="zh-CN" altLang="en-US" b="0" i="0" dirty="0">
                <a:solidFill>
                  <a:srgbClr val="333333"/>
                </a:solidFill>
                <a:effectLst/>
                <a:latin typeface="Helvetica Neue"/>
              </a:rPr>
              <a:t>实际上我们现在的</a:t>
            </a:r>
            <a:r>
              <a:rPr lang="en-US" altLang="zh-CN" b="0" i="0" dirty="0">
                <a:solidFill>
                  <a:srgbClr val="333333"/>
                </a:solidFill>
                <a:effectLst/>
                <a:latin typeface="Helvetica Neue"/>
              </a:rPr>
              <a:t>HTTPS</a:t>
            </a:r>
            <a:r>
              <a:rPr lang="zh-CN" altLang="en-US" b="0" i="0" dirty="0">
                <a:solidFill>
                  <a:srgbClr val="333333"/>
                </a:solidFill>
                <a:effectLst/>
                <a:latin typeface="Helvetica Neue"/>
              </a:rPr>
              <a:t>都是用的</a:t>
            </a:r>
            <a:r>
              <a:rPr lang="en-US" altLang="zh-CN" b="0" i="0" dirty="0">
                <a:solidFill>
                  <a:srgbClr val="333333"/>
                </a:solidFill>
                <a:effectLst/>
                <a:latin typeface="Helvetica Neue"/>
              </a:rPr>
              <a:t>TLS</a:t>
            </a:r>
            <a:r>
              <a:rPr lang="zh-CN" altLang="en-US" b="0" i="0" dirty="0">
                <a:solidFill>
                  <a:srgbClr val="333333"/>
                </a:solidFill>
                <a:effectLst/>
                <a:latin typeface="Helvetica Neue"/>
              </a:rPr>
              <a:t>协议，但是由于</a:t>
            </a:r>
            <a:r>
              <a:rPr lang="en-US" altLang="zh-CN" b="0" i="0" dirty="0">
                <a:solidFill>
                  <a:srgbClr val="333333"/>
                </a:solidFill>
                <a:effectLst/>
                <a:latin typeface="Helvetica Neue"/>
              </a:rPr>
              <a:t>SSL</a:t>
            </a:r>
            <a:r>
              <a:rPr lang="zh-CN" altLang="en-US" b="0" i="0" dirty="0">
                <a:solidFill>
                  <a:srgbClr val="333333"/>
                </a:solidFill>
                <a:effectLst/>
                <a:latin typeface="Helvetica Neue"/>
              </a:rPr>
              <a:t>出现的时间比较早，并且依旧被现在浏览器所支持，因此</a:t>
            </a:r>
            <a:r>
              <a:rPr lang="en-US" altLang="zh-CN" b="0" i="0" dirty="0">
                <a:solidFill>
                  <a:srgbClr val="333333"/>
                </a:solidFill>
                <a:effectLst/>
                <a:latin typeface="Helvetica Neue"/>
              </a:rPr>
              <a:t>SSL</a:t>
            </a:r>
            <a:r>
              <a:rPr lang="zh-CN" altLang="en-US" b="0" i="0" dirty="0">
                <a:solidFill>
                  <a:srgbClr val="333333"/>
                </a:solidFill>
                <a:effectLst/>
                <a:latin typeface="Helvetica Neue"/>
              </a:rPr>
              <a:t>依然是</a:t>
            </a:r>
            <a:r>
              <a:rPr lang="en-US" altLang="zh-CN" b="0" i="0" dirty="0">
                <a:solidFill>
                  <a:srgbClr val="333333"/>
                </a:solidFill>
                <a:effectLst/>
                <a:latin typeface="Helvetica Neue"/>
              </a:rPr>
              <a:t>HTTPS</a:t>
            </a:r>
            <a:r>
              <a:rPr lang="zh-CN" altLang="en-US" b="0" i="0" dirty="0">
                <a:solidFill>
                  <a:srgbClr val="333333"/>
                </a:solidFill>
                <a:effectLst/>
                <a:latin typeface="Helvetica Neue"/>
              </a:rPr>
              <a:t>的代名词。</a:t>
            </a:r>
            <a:endParaRPr lang="en-US" altLang="zh-CN" b="0" i="0" dirty="0">
              <a:solidFill>
                <a:srgbClr val="333333"/>
              </a:solidFill>
              <a:effectLst/>
              <a:latin typeface="Helvetica Neue"/>
            </a:endParaRPr>
          </a:p>
        </p:txBody>
      </p:sp>
      <p:sp>
        <p:nvSpPr>
          <p:cNvPr id="37892" name="Slide Number Placeholder 3">
            <a:extLst>
              <a:ext uri="{FF2B5EF4-FFF2-40B4-BE49-F238E27FC236}">
                <a16:creationId xmlns:a16="http://schemas.microsoft.com/office/drawing/2014/main" id="{1971335B-116A-40E8-BB47-BE3EA472806E}"/>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110A5717-633A-436B-963E-C4E24B906B88}"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6</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2236865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Simplified model of how communication on the Internet works</a:t>
            </a:r>
          </a:p>
          <a:p>
            <a:pPr marL="228600" indent="-228600">
              <a:buAutoNum type="arabicPeriod"/>
            </a:pPr>
            <a:r>
              <a:rPr lang="en-US" dirty="0"/>
              <a:t>A more realistic view</a:t>
            </a:r>
          </a:p>
          <a:p>
            <a:pPr marL="228600" indent="-228600">
              <a:buAutoNum type="arabicPeriod"/>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C45A8A3-9FBB-431D-AAA8-BEEA360F5701}"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0140202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Visualize this with the traceroute command</a:t>
            </a:r>
          </a:p>
          <a:p>
            <a:pPr marL="228600" indent="-228600">
              <a:buAutoNum type="arabicPeriod"/>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C45A8A3-9FBB-431D-AAA8-BEEA360F5701}"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1000531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C45A8A3-9FBB-431D-AAA8-BEEA360F5701}"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2866302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SSL way actually predecessor to TLS</a:t>
            </a:r>
          </a:p>
          <a:p>
            <a:pPr marL="228600" indent="-228600">
              <a:buAutoNum type="arabicPeriod"/>
            </a:pPr>
            <a:r>
              <a:rPr lang="en-US" dirty="0"/>
              <a:t>TLS uses </a:t>
            </a:r>
            <a:r>
              <a:rPr lang="en-US" b="1" dirty="0"/>
              <a:t>stronger </a:t>
            </a:r>
            <a:r>
              <a:rPr lang="en-US" dirty="0"/>
              <a:t>encryption algorithms and has the </a:t>
            </a:r>
            <a:r>
              <a:rPr lang="en-US" b="1" dirty="0"/>
              <a:t>ability to work on different ports</a:t>
            </a:r>
            <a:r>
              <a:rPr lang="en-US" dirty="0"/>
              <a:t>. </a:t>
            </a:r>
          </a:p>
          <a:p>
            <a:pPr marL="228600" indent="-228600">
              <a:buAutoNum type="arabicPeriod"/>
            </a:pPr>
            <a:endParaRPr lang="en-US" dirty="0"/>
          </a:p>
          <a:p>
            <a:pPr marL="228600" indent="-228600">
              <a:buAutoNum type="arabicPeriod"/>
            </a:pPr>
            <a:r>
              <a:rPr lang="en-US" dirty="0"/>
              <a:t>Netscape originally developed the SSL (Secure Sockets Layer) protocol to transmit information privately, ensure message integrity, and guarantee the server identity. </a:t>
            </a:r>
            <a:r>
              <a:rPr lang="en-US" b="1" dirty="0"/>
              <a:t>SSL works mainly through using public/private key encryption on data</a:t>
            </a:r>
            <a:r>
              <a:rPr lang="en-US" dirty="0"/>
              <a:t>. It is commonly used on web browsers, but SSL can also be used with email servers or any kind of client-server transaction. For example, some instant messaging servers use SSL to protect conversations.</a:t>
            </a:r>
          </a:p>
          <a:p>
            <a:pPr marL="228600" indent="-228600">
              <a:buAutoNum type="arabicPeriod"/>
            </a:pPr>
            <a:endParaRPr lang="en-US" dirty="0"/>
          </a:p>
          <a:p>
            <a:pPr marL="228600" indent="-228600">
              <a:buAutoNum type="arabicPeriod"/>
            </a:pPr>
            <a:r>
              <a:rPr lang="en-US" dirty="0"/>
              <a:t>The Internet Engineering Task Force (IETF) created TLS (Transport Layer Security) as the successor to SSL. It is most often used as a setting in email programs, but, like SSL, TLS can have a role in any client-server transaction.</a:t>
            </a:r>
          </a:p>
          <a:p>
            <a:pPr marL="0" indent="0">
              <a:buNone/>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C45A8A3-9FBB-431D-AAA8-BEEA360F5701}"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5970520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tags" Target="../tags/tag8.xml"/><Relationship Id="rId2" Type="http://schemas.openxmlformats.org/officeDocument/2006/relationships/tags" Target="../tags/tag7.xml"/><Relationship Id="rId1" Type="http://schemas.openxmlformats.org/officeDocument/2006/relationships/tags" Target="../tags/tag6.xml"/><Relationship Id="rId6" Type="http://schemas.openxmlformats.org/officeDocument/2006/relationships/slideMaster" Target="../slideMasters/slideMaster1.xml"/><Relationship Id="rId5" Type="http://schemas.openxmlformats.org/officeDocument/2006/relationships/tags" Target="../tags/tag10.xml"/><Relationship Id="rId4" Type="http://schemas.openxmlformats.org/officeDocument/2006/relationships/tags" Target="../tags/tag9.xml"/></Relationships>
</file>

<file path=ppt/slideLayouts/_rels/slideLayout10.xml.rels><?xml version="1.0" encoding="UTF-8" standalone="yes"?>
<Relationships xmlns="http://schemas.openxmlformats.org/package/2006/relationships"><Relationship Id="rId3" Type="http://schemas.openxmlformats.org/officeDocument/2006/relationships/tags" Target="../tags/tag52.xml"/><Relationship Id="rId7" Type="http://schemas.openxmlformats.org/officeDocument/2006/relationships/slideMaster" Target="../slideMasters/slideMaster1.xml"/><Relationship Id="rId2" Type="http://schemas.openxmlformats.org/officeDocument/2006/relationships/tags" Target="../tags/tag51.xml"/><Relationship Id="rId1" Type="http://schemas.openxmlformats.org/officeDocument/2006/relationships/tags" Target="../tags/tag50.xml"/><Relationship Id="rId6" Type="http://schemas.openxmlformats.org/officeDocument/2006/relationships/tags" Target="../tags/tag55.xml"/><Relationship Id="rId5" Type="http://schemas.openxmlformats.org/officeDocument/2006/relationships/tags" Target="../tags/tag54.xml"/><Relationship Id="rId4" Type="http://schemas.openxmlformats.org/officeDocument/2006/relationships/tags" Target="../tags/tag53.xml"/></Relationships>
</file>

<file path=ppt/slideLayouts/_rels/slideLayout11.xml.rels><?xml version="1.0" encoding="UTF-8" standalone="yes"?>
<Relationships xmlns="http://schemas.openxmlformats.org/package/2006/relationships"><Relationship Id="rId3" Type="http://schemas.openxmlformats.org/officeDocument/2006/relationships/tags" Target="../tags/tag58.xml"/><Relationship Id="rId2" Type="http://schemas.openxmlformats.org/officeDocument/2006/relationships/tags" Target="../tags/tag57.xml"/><Relationship Id="rId1" Type="http://schemas.openxmlformats.org/officeDocument/2006/relationships/tags" Target="../tags/tag56.xml"/><Relationship Id="rId6" Type="http://schemas.openxmlformats.org/officeDocument/2006/relationships/slideMaster" Target="../slideMasters/slideMaster1.xml"/><Relationship Id="rId5" Type="http://schemas.openxmlformats.org/officeDocument/2006/relationships/tags" Target="../tags/tag60.xml"/><Relationship Id="rId4" Type="http://schemas.openxmlformats.org/officeDocument/2006/relationships/tags" Target="../tags/tag59.xml"/></Relationships>
</file>

<file path=ppt/slideLayouts/_rels/slideLayout12.xml.rels><?xml version="1.0" encoding="UTF-8" standalone="yes"?>
<Relationships xmlns="http://schemas.openxmlformats.org/package/2006/relationships"><Relationship Id="rId3" Type="http://schemas.openxmlformats.org/officeDocument/2006/relationships/tags" Target="../tags/tag63.xml"/><Relationship Id="rId2" Type="http://schemas.openxmlformats.org/officeDocument/2006/relationships/tags" Target="../tags/tag62.xml"/><Relationship Id="rId1" Type="http://schemas.openxmlformats.org/officeDocument/2006/relationships/tags" Target="../tags/tag61.xml"/><Relationship Id="rId6" Type="http://schemas.openxmlformats.org/officeDocument/2006/relationships/slideMaster" Target="../slideMasters/slideMaster1.xml"/><Relationship Id="rId5" Type="http://schemas.openxmlformats.org/officeDocument/2006/relationships/tags" Target="../tags/tag65.xml"/><Relationship Id="rId4" Type="http://schemas.openxmlformats.org/officeDocument/2006/relationships/tags" Target="../tags/tag6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tags" Target="../tags/tag13.xml"/><Relationship Id="rId2" Type="http://schemas.openxmlformats.org/officeDocument/2006/relationships/tags" Target="../tags/tag12.xml"/><Relationship Id="rId1" Type="http://schemas.openxmlformats.org/officeDocument/2006/relationships/tags" Target="../tags/tag11.xml"/><Relationship Id="rId6" Type="http://schemas.openxmlformats.org/officeDocument/2006/relationships/slideMaster" Target="../slideMasters/slideMaster1.xml"/><Relationship Id="rId5" Type="http://schemas.openxmlformats.org/officeDocument/2006/relationships/tags" Target="../tags/tag15.xml"/><Relationship Id="rId4" Type="http://schemas.openxmlformats.org/officeDocument/2006/relationships/tags" Target="../tags/tag14.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tags" Target="../tags/tag18.xml"/><Relationship Id="rId2" Type="http://schemas.openxmlformats.org/officeDocument/2006/relationships/tags" Target="../tags/tag17.xml"/><Relationship Id="rId1" Type="http://schemas.openxmlformats.org/officeDocument/2006/relationships/tags" Target="../tags/tag16.xml"/><Relationship Id="rId6" Type="http://schemas.openxmlformats.org/officeDocument/2006/relationships/slideMaster" Target="../slideMasters/slideMaster1.xml"/><Relationship Id="rId5" Type="http://schemas.openxmlformats.org/officeDocument/2006/relationships/tags" Target="../tags/tag20.xml"/><Relationship Id="rId4" Type="http://schemas.openxmlformats.org/officeDocument/2006/relationships/tags" Target="../tags/tag19.xml"/></Relationships>
</file>

<file path=ppt/slideLayouts/_rels/slideLayout4.xml.rels><?xml version="1.0" encoding="UTF-8" standalone="yes"?>
<Relationships xmlns="http://schemas.openxmlformats.org/package/2006/relationships"><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tags" Target="../tags/tag21.xml"/><Relationship Id="rId6" Type="http://schemas.openxmlformats.org/officeDocument/2006/relationships/slideMaster" Target="../slideMasters/slideMaster1.xml"/><Relationship Id="rId5" Type="http://schemas.openxmlformats.org/officeDocument/2006/relationships/tags" Target="../tags/tag25.xml"/><Relationship Id="rId4" Type="http://schemas.openxmlformats.org/officeDocument/2006/relationships/tags" Target="../tags/tag24.xml"/></Relationships>
</file>

<file path=ppt/slideLayouts/_rels/slideLayout5.xml.rels><?xml version="1.0" encoding="UTF-8" standalone="yes"?>
<Relationships xmlns="http://schemas.openxmlformats.org/package/2006/relationships"><Relationship Id="rId3" Type="http://schemas.openxmlformats.org/officeDocument/2006/relationships/tags" Target="../tags/tag28.xml"/><Relationship Id="rId2" Type="http://schemas.openxmlformats.org/officeDocument/2006/relationships/tags" Target="../tags/tag27.xml"/><Relationship Id="rId1" Type="http://schemas.openxmlformats.org/officeDocument/2006/relationships/tags" Target="../tags/tag26.xml"/><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8" Type="http://schemas.openxmlformats.org/officeDocument/2006/relationships/tags" Target="../tags/tag36.xml"/><Relationship Id="rId3" Type="http://schemas.openxmlformats.org/officeDocument/2006/relationships/tags" Target="../tags/tag31.xml"/><Relationship Id="rId7" Type="http://schemas.openxmlformats.org/officeDocument/2006/relationships/tags" Target="../tags/tag35.xml"/><Relationship Id="rId2" Type="http://schemas.openxmlformats.org/officeDocument/2006/relationships/tags" Target="../tags/tag30.xml"/><Relationship Id="rId1" Type="http://schemas.openxmlformats.org/officeDocument/2006/relationships/tags" Target="../tags/tag29.xml"/><Relationship Id="rId6" Type="http://schemas.openxmlformats.org/officeDocument/2006/relationships/tags" Target="../tags/tag34.xml"/><Relationship Id="rId5" Type="http://schemas.openxmlformats.org/officeDocument/2006/relationships/tags" Target="../tags/tag33.xml"/><Relationship Id="rId4" Type="http://schemas.openxmlformats.org/officeDocument/2006/relationships/tags" Target="../tags/tag32.xml"/><Relationship Id="rId9"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tags" Target="../tags/tag39.xml"/><Relationship Id="rId2" Type="http://schemas.openxmlformats.org/officeDocument/2006/relationships/tags" Target="../tags/tag38.xml"/><Relationship Id="rId1" Type="http://schemas.openxmlformats.org/officeDocument/2006/relationships/tags" Target="../tags/tag37.xml"/><Relationship Id="rId5" Type="http://schemas.openxmlformats.org/officeDocument/2006/relationships/slideMaster" Target="../slideMasters/slideMaster1.xml"/><Relationship Id="rId4" Type="http://schemas.openxmlformats.org/officeDocument/2006/relationships/tags" Target="../tags/tag40.xml"/></Relationships>
</file>

<file path=ppt/slideLayouts/_rels/slideLayout8.xml.rels><?xml version="1.0" encoding="UTF-8" standalone="yes"?>
<Relationships xmlns="http://schemas.openxmlformats.org/package/2006/relationships"><Relationship Id="rId3" Type="http://schemas.openxmlformats.org/officeDocument/2006/relationships/tags" Target="../tags/tag43.xml"/><Relationship Id="rId2" Type="http://schemas.openxmlformats.org/officeDocument/2006/relationships/tags" Target="../tags/tag42.xml"/><Relationship Id="rId1" Type="http://schemas.openxmlformats.org/officeDocument/2006/relationships/tags" Target="../tags/tag41.xml"/><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tags" Target="../tags/tag46.xml"/><Relationship Id="rId7" Type="http://schemas.openxmlformats.org/officeDocument/2006/relationships/slideMaster" Target="../slideMasters/slideMaster1.xml"/><Relationship Id="rId2" Type="http://schemas.openxmlformats.org/officeDocument/2006/relationships/tags" Target="../tags/tag45.xml"/><Relationship Id="rId1" Type="http://schemas.openxmlformats.org/officeDocument/2006/relationships/tags" Target="../tags/tag44.xml"/><Relationship Id="rId6" Type="http://schemas.openxmlformats.org/officeDocument/2006/relationships/tags" Target="../tags/tag49.xml"/><Relationship Id="rId5" Type="http://schemas.openxmlformats.org/officeDocument/2006/relationships/tags" Target="../tags/tag48.xml"/><Relationship Id="rId4" Type="http://schemas.openxmlformats.org/officeDocument/2006/relationships/tags" Target="../tags/tag47.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custDataLst>
              <p:tags r:id="rId1"/>
            </p:custDataLst>
          </p:nvPr>
        </p:nvSpPr>
        <p:spPr>
          <a:xfrm>
            <a:off x="685800" y="2130425"/>
            <a:ext cx="7772400" cy="1470025"/>
          </a:xfrm>
        </p:spPr>
        <p:txBody>
          <a:bodyPr/>
          <a:lstStyle>
            <a:lvl1pPr>
              <a:defRPr b="0" i="0">
                <a:solidFill>
                  <a:schemeClr val="tx2"/>
                </a:solidFill>
                <a:latin typeface="+mj-lt"/>
                <a:cs typeface="Calibri"/>
              </a:defRPr>
            </a:lvl1pPr>
          </a:lstStyle>
          <a:p>
            <a:r>
              <a:rPr lang="en-US" dirty="0"/>
              <a:t>Click to edit Master title style</a:t>
            </a:r>
          </a:p>
        </p:txBody>
      </p:sp>
      <p:sp>
        <p:nvSpPr>
          <p:cNvPr id="3" name="Subtitle 2"/>
          <p:cNvSpPr>
            <a:spLocks noGrp="1"/>
          </p:cNvSpPr>
          <p:nvPr>
            <p:ph type="subTitle" idx="1"/>
            <p:custDataLst>
              <p:tags r:id="rId2"/>
            </p:custDataLst>
          </p:nvPr>
        </p:nvSpPr>
        <p:spPr>
          <a:xfrm>
            <a:off x="1371600" y="3886200"/>
            <a:ext cx="6400800" cy="1752600"/>
          </a:xfrm>
        </p:spPr>
        <p:txBody>
          <a:bodyPr/>
          <a:lstStyle>
            <a:lvl1pPr marL="0" indent="0" algn="ctr">
              <a:buNone/>
              <a:defRPr b="0" i="0">
                <a:solidFill>
                  <a:srgbClr val="000000"/>
                </a:solidFill>
                <a:latin typeface="+mj-lt"/>
                <a:cs typeface="Calibri"/>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custDataLst>
              <p:tags r:id="rId3"/>
            </p:custDataLst>
          </p:nvPr>
        </p:nvSpPr>
        <p:spPr/>
        <p:txBody>
          <a:bodyPr/>
          <a:lstStyle/>
          <a:p>
            <a:fld id="{CD44AFF5-7C8F-844C-BA90-FDA18CAC282A}" type="datetime1">
              <a:rPr lang="en-US" smtClean="0"/>
              <a:t>5/4/2023</a:t>
            </a:fld>
            <a:endParaRPr lang="en-US"/>
          </a:p>
        </p:txBody>
      </p:sp>
      <p:sp>
        <p:nvSpPr>
          <p:cNvPr id="5" name="Footer Placeholder 4"/>
          <p:cNvSpPr>
            <a:spLocks noGrp="1"/>
          </p:cNvSpPr>
          <p:nvPr>
            <p:ph type="ftr" sz="quarter" idx="11"/>
            <p:custDataLst>
              <p:tags r:id="rId4"/>
            </p:custDataLst>
          </p:nvPr>
        </p:nvSpPr>
        <p:spPr/>
        <p:txBody>
          <a:bodyPr/>
          <a:lstStyle/>
          <a:p>
            <a:endParaRPr lang="en-US"/>
          </a:p>
        </p:txBody>
      </p:sp>
      <p:sp>
        <p:nvSpPr>
          <p:cNvPr id="6" name="Slide Number Placeholder 5"/>
          <p:cNvSpPr>
            <a:spLocks noGrp="1"/>
          </p:cNvSpPr>
          <p:nvPr>
            <p:ph type="sldNum" sz="quarter" idx="12"/>
            <p:custDataLst>
              <p:tags r:id="rId5"/>
            </p:custDataLst>
          </p:nvPr>
        </p:nvSpPr>
        <p:spPr/>
        <p:txBody>
          <a:bodyPr/>
          <a:lstStyle/>
          <a:p>
            <a:fld id="{B747839D-A323-47F3-909F-548499399628}" type="slidenum">
              <a:rPr lang="en-US" smtClean="0"/>
              <a:t>‹#›</a:t>
            </a:fld>
            <a:endParaRPr lang="en-US"/>
          </a:p>
        </p:txBody>
      </p:sp>
    </p:spTree>
    <p:extLst>
      <p:ext uri="{BB962C8B-B14F-4D97-AF65-F5344CB8AC3E}">
        <p14:creationId xmlns:p14="http://schemas.microsoft.com/office/powerpoint/2010/main" val="1046575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custDataLst>
              <p:tags r:id="rId2"/>
            </p:custDataLst>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custDataLst>
              <p:tags r:id="rId3"/>
            </p:custDataLst>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custDataLst>
              <p:tags r:id="rId4"/>
            </p:custDataLst>
          </p:nvPr>
        </p:nvSpPr>
        <p:spPr/>
        <p:txBody>
          <a:bodyPr/>
          <a:lstStyle/>
          <a:p>
            <a:fld id="{345D3A0F-3D15-5B49-933D-EFB0EA15B479}" type="datetime1">
              <a:rPr lang="en-US" smtClean="0"/>
              <a:t>5/4/2023</a:t>
            </a:fld>
            <a:endParaRPr lang="en-US"/>
          </a:p>
        </p:txBody>
      </p:sp>
      <p:sp>
        <p:nvSpPr>
          <p:cNvPr id="6" name="Footer Placeholder 5"/>
          <p:cNvSpPr>
            <a:spLocks noGrp="1"/>
          </p:cNvSpPr>
          <p:nvPr>
            <p:ph type="ftr" sz="quarter" idx="11"/>
            <p:custDataLst>
              <p:tags r:id="rId5"/>
            </p:custDataLst>
          </p:nvPr>
        </p:nvSpPr>
        <p:spPr/>
        <p:txBody>
          <a:bodyPr/>
          <a:lstStyle/>
          <a:p>
            <a:endParaRPr lang="en-US"/>
          </a:p>
        </p:txBody>
      </p:sp>
      <p:sp>
        <p:nvSpPr>
          <p:cNvPr id="7" name="Slide Number Placeholder 6"/>
          <p:cNvSpPr>
            <a:spLocks noGrp="1"/>
          </p:cNvSpPr>
          <p:nvPr>
            <p:ph type="sldNum" sz="quarter" idx="12"/>
            <p:custDataLst>
              <p:tags r:id="rId6"/>
            </p:custDataLst>
          </p:nvPr>
        </p:nvSpPr>
        <p:spPr/>
        <p:txBody>
          <a:bodyPr/>
          <a:lstStyle/>
          <a:p>
            <a:fld id="{B747839D-A323-47F3-909F-548499399628}" type="slidenum">
              <a:rPr lang="en-US" smtClean="0"/>
              <a:t>‹#›</a:t>
            </a:fld>
            <a:endParaRPr lang="en-US"/>
          </a:p>
        </p:txBody>
      </p:sp>
    </p:spTree>
    <p:extLst>
      <p:ext uri="{BB962C8B-B14F-4D97-AF65-F5344CB8AC3E}">
        <p14:creationId xmlns:p14="http://schemas.microsoft.com/office/powerpoint/2010/main" val="32182365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lstStyle/>
          <a:p>
            <a:r>
              <a:rPr lang="en-US" dirty="0"/>
              <a:t>Click to edit Master title style</a:t>
            </a:r>
          </a:p>
        </p:txBody>
      </p:sp>
      <p:sp>
        <p:nvSpPr>
          <p:cNvPr id="3" name="Vertical Text Placeholder 2"/>
          <p:cNvSpPr>
            <a:spLocks noGrp="1"/>
          </p:cNvSpPr>
          <p:nvPr>
            <p:ph type="body" orient="vert" idx="1"/>
            <p:custDataLst>
              <p:tags r:id="rId2"/>
            </p:custDataLst>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custDataLst>
              <p:tags r:id="rId3"/>
            </p:custDataLst>
          </p:nvPr>
        </p:nvSpPr>
        <p:spPr/>
        <p:txBody>
          <a:bodyPr/>
          <a:lstStyle/>
          <a:p>
            <a:fld id="{2AC21C5F-BC6A-4F44-B8B4-B26ECC08593A}" type="datetime1">
              <a:rPr lang="en-US" smtClean="0"/>
              <a:t>5/4/2023</a:t>
            </a:fld>
            <a:endParaRPr lang="en-US"/>
          </a:p>
        </p:txBody>
      </p:sp>
      <p:sp>
        <p:nvSpPr>
          <p:cNvPr id="5" name="Footer Placeholder 4"/>
          <p:cNvSpPr>
            <a:spLocks noGrp="1"/>
          </p:cNvSpPr>
          <p:nvPr>
            <p:ph type="ftr" sz="quarter" idx="11"/>
            <p:custDataLst>
              <p:tags r:id="rId4"/>
            </p:custDataLst>
          </p:nvPr>
        </p:nvSpPr>
        <p:spPr/>
        <p:txBody>
          <a:bodyPr/>
          <a:lstStyle/>
          <a:p>
            <a:endParaRPr lang="en-US"/>
          </a:p>
        </p:txBody>
      </p:sp>
      <p:sp>
        <p:nvSpPr>
          <p:cNvPr id="6" name="Slide Number Placeholder 5"/>
          <p:cNvSpPr>
            <a:spLocks noGrp="1"/>
          </p:cNvSpPr>
          <p:nvPr>
            <p:ph type="sldNum" sz="quarter" idx="12"/>
            <p:custDataLst>
              <p:tags r:id="rId5"/>
            </p:custDataLst>
          </p:nvPr>
        </p:nvSpPr>
        <p:spPr/>
        <p:txBody>
          <a:bodyPr/>
          <a:lstStyle/>
          <a:p>
            <a:fld id="{B747839D-A323-47F3-909F-548499399628}" type="slidenum">
              <a:rPr lang="en-US" smtClean="0"/>
              <a:t>‹#›</a:t>
            </a:fld>
            <a:endParaRPr lang="en-US"/>
          </a:p>
        </p:txBody>
      </p:sp>
    </p:spTree>
    <p:extLst>
      <p:ext uri="{BB962C8B-B14F-4D97-AF65-F5344CB8AC3E}">
        <p14:creationId xmlns:p14="http://schemas.microsoft.com/office/powerpoint/2010/main" val="41537153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custDataLst>
              <p:tags r:id="rId1"/>
            </p:custDataLst>
          </p:nvPr>
        </p:nvSpPr>
        <p:spPr>
          <a:xfrm>
            <a:off x="6629400" y="274638"/>
            <a:ext cx="2057400" cy="5851525"/>
          </a:xfrm>
        </p:spPr>
        <p:txBody>
          <a:bodyPr vert="eaVert"/>
          <a:lstStyle/>
          <a:p>
            <a:r>
              <a:rPr lang="en-US" dirty="0"/>
              <a:t>Click to edit Master title style</a:t>
            </a:r>
          </a:p>
        </p:txBody>
      </p:sp>
      <p:sp>
        <p:nvSpPr>
          <p:cNvPr id="3" name="Vertical Text Placeholder 2"/>
          <p:cNvSpPr>
            <a:spLocks noGrp="1"/>
          </p:cNvSpPr>
          <p:nvPr>
            <p:ph type="body" orient="vert" idx="1"/>
            <p:custDataLst>
              <p:tags r:id="rId2"/>
            </p:custDataLst>
          </p:nvPr>
        </p:nvSpPr>
        <p:spPr>
          <a:xfrm>
            <a:off x="457200" y="274638"/>
            <a:ext cx="6019800" cy="5851525"/>
          </a:xfrm>
        </p:spPr>
        <p:txBody>
          <a:bodyPr vert="eaVert"/>
          <a:lstStyle>
            <a:lvl1pPr>
              <a:buClr>
                <a:schemeClr val="tx1"/>
              </a:buClr>
              <a:defRPr/>
            </a:lvl1pPr>
            <a:lvl2pPr>
              <a:buClr>
                <a:schemeClr val="tx1"/>
              </a:buClr>
              <a:defRPr/>
            </a:lvl2pPr>
            <a:lvl3pPr>
              <a:buClr>
                <a:schemeClr val="tx1"/>
              </a:buClr>
              <a:defRPr/>
            </a:lvl3pPr>
            <a:lvl4pPr>
              <a:buClr>
                <a:schemeClr val="tx1"/>
              </a:buClr>
              <a:defRPr/>
            </a:lvl4pPr>
            <a:lvl5pPr>
              <a:buClr>
                <a:schemeClr val="tx1"/>
              </a:buCl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custDataLst>
              <p:tags r:id="rId3"/>
            </p:custDataLst>
          </p:nvPr>
        </p:nvSpPr>
        <p:spPr/>
        <p:txBody>
          <a:bodyPr/>
          <a:lstStyle/>
          <a:p>
            <a:fld id="{CA4777B4-FDF7-3042-A97B-2AC802C683F0}" type="datetime1">
              <a:rPr lang="en-US" smtClean="0"/>
              <a:t>5/4/2023</a:t>
            </a:fld>
            <a:endParaRPr lang="en-US"/>
          </a:p>
        </p:txBody>
      </p:sp>
      <p:sp>
        <p:nvSpPr>
          <p:cNvPr id="5" name="Footer Placeholder 4"/>
          <p:cNvSpPr>
            <a:spLocks noGrp="1"/>
          </p:cNvSpPr>
          <p:nvPr>
            <p:ph type="ftr" sz="quarter" idx="11"/>
            <p:custDataLst>
              <p:tags r:id="rId4"/>
            </p:custDataLst>
          </p:nvPr>
        </p:nvSpPr>
        <p:spPr/>
        <p:txBody>
          <a:bodyPr/>
          <a:lstStyle/>
          <a:p>
            <a:endParaRPr lang="en-US"/>
          </a:p>
        </p:txBody>
      </p:sp>
      <p:sp>
        <p:nvSpPr>
          <p:cNvPr id="6" name="Slide Number Placeholder 5"/>
          <p:cNvSpPr>
            <a:spLocks noGrp="1"/>
          </p:cNvSpPr>
          <p:nvPr>
            <p:ph type="sldNum" sz="quarter" idx="12"/>
            <p:custDataLst>
              <p:tags r:id="rId5"/>
            </p:custDataLst>
          </p:nvPr>
        </p:nvSpPr>
        <p:spPr/>
        <p:txBody>
          <a:bodyPr/>
          <a:lstStyle/>
          <a:p>
            <a:fld id="{B747839D-A323-47F3-909F-548499399628}" type="slidenum">
              <a:rPr lang="en-US" smtClean="0"/>
              <a:t>‹#›</a:t>
            </a:fld>
            <a:endParaRPr lang="en-US"/>
          </a:p>
        </p:txBody>
      </p:sp>
    </p:spTree>
    <p:extLst>
      <p:ext uri="{BB962C8B-B14F-4D97-AF65-F5344CB8AC3E}">
        <p14:creationId xmlns:p14="http://schemas.microsoft.com/office/powerpoint/2010/main" val="132564460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endParaRPr lang="en-GB"/>
          </a:p>
        </p:txBody>
      </p:sp>
      <p:sp>
        <p:nvSpPr>
          <p:cNvPr id="3" name="Text Placeholder 2"/>
          <p:cNvSpPr>
            <a:spLocks noGrp="1"/>
          </p:cNvSpPr>
          <p:nvPr>
            <p:ph type="body" sz="half" idx="1"/>
          </p:nvPr>
        </p:nvSpPr>
        <p:spPr>
          <a:xfrm>
            <a:off x="457200" y="1600200"/>
            <a:ext cx="4038600" cy="4525963"/>
          </a:xfrm>
        </p:spPr>
        <p:txBody>
          <a:bodyPr/>
          <a:lstStyle>
            <a:lvl1pPr>
              <a:buClr>
                <a:schemeClr val="tx1"/>
              </a:buClr>
              <a:defRPr/>
            </a:lvl1pPr>
            <a:lvl2pPr>
              <a:buClr>
                <a:schemeClr val="tx1"/>
              </a:buClr>
              <a:defRPr/>
            </a:lvl2pPr>
            <a:lvl3pPr>
              <a:buClr>
                <a:schemeClr val="tx1"/>
              </a:buClr>
              <a:defRPr/>
            </a:lvl3pPr>
            <a:lvl4pPr>
              <a:buClr>
                <a:schemeClr val="tx1"/>
              </a:buClr>
              <a:defRPr/>
            </a:lvl4pPr>
            <a:lvl5pPr>
              <a:buClr>
                <a:schemeClr val="tx1"/>
              </a:buCl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Content Placeholder 3"/>
          <p:cNvSpPr>
            <a:spLocks noGrp="1"/>
          </p:cNvSpPr>
          <p:nvPr>
            <p:ph sz="half" idx="2"/>
          </p:nvPr>
        </p:nvSpPr>
        <p:spPr>
          <a:xfrm>
            <a:off x="4648200" y="1600200"/>
            <a:ext cx="4038600" cy="4525963"/>
          </a:xfrm>
        </p:spPr>
        <p:txBody>
          <a:bodyPr/>
          <a:lstStyle>
            <a:lvl1pPr>
              <a:buClr>
                <a:schemeClr val="tx1"/>
              </a:buClr>
              <a:defRPr/>
            </a:lvl1pPr>
            <a:lvl2pPr>
              <a:buClr>
                <a:schemeClr val="tx1"/>
              </a:buClr>
              <a:defRPr/>
            </a:lvl2pPr>
            <a:lvl3pPr>
              <a:buClr>
                <a:schemeClr val="tx1"/>
              </a:buClr>
              <a:defRPr/>
            </a:lvl3pPr>
            <a:lvl4pPr>
              <a:buClr>
                <a:schemeClr val="tx1"/>
              </a:buClr>
              <a:defRPr/>
            </a:lvl4pPr>
            <a:lvl5pPr>
              <a:buClr>
                <a:schemeClr val="tx1"/>
              </a:buCl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Rectangle 4"/>
          <p:cNvSpPr>
            <a:spLocks noGrp="1" noChangeArrowheads="1"/>
          </p:cNvSpPr>
          <p:nvPr>
            <p:ph type="dt" sz="half" idx="10"/>
          </p:nvPr>
        </p:nvSpPr>
        <p:spPr>
          <a:ln/>
        </p:spPr>
        <p:txBody>
          <a:bodyPr/>
          <a:lstStyle>
            <a:lvl1pPr>
              <a:defRPr/>
            </a:lvl1pPr>
          </a:lstStyle>
          <a:p>
            <a:pPr>
              <a:defRPr/>
            </a:pPr>
            <a:fld id="{0DB4C776-8FAA-2E4C-B6D3-8FC829784193}" type="datetime1">
              <a:rPr lang="en-US" smtClean="0"/>
              <a:t>5/4/2023</a:t>
            </a:fld>
            <a:endParaRPr lang="en-GB"/>
          </a:p>
        </p:txBody>
      </p:sp>
      <p:sp>
        <p:nvSpPr>
          <p:cNvPr id="6" name="Rectangle 5"/>
          <p:cNvSpPr>
            <a:spLocks noGrp="1" noChangeArrowheads="1"/>
          </p:cNvSpPr>
          <p:nvPr>
            <p:ph type="ftr" sz="quarter" idx="11"/>
          </p:nvPr>
        </p:nvSpPr>
        <p:spPr>
          <a:ln/>
        </p:spPr>
        <p:txBody>
          <a:bodyPr/>
          <a:lstStyle>
            <a:lvl1pPr>
              <a:defRPr/>
            </a:lvl1pPr>
          </a:lstStyle>
          <a:p>
            <a:pPr>
              <a:defRPr/>
            </a:pPr>
            <a:endParaRPr lang="en-GB"/>
          </a:p>
        </p:txBody>
      </p:sp>
      <p:sp>
        <p:nvSpPr>
          <p:cNvPr id="7" name="Rectangle 6"/>
          <p:cNvSpPr>
            <a:spLocks noGrp="1" noChangeArrowheads="1"/>
          </p:cNvSpPr>
          <p:nvPr>
            <p:ph type="sldNum" sz="quarter" idx="12"/>
          </p:nvPr>
        </p:nvSpPr>
        <p:spPr>
          <a:ln/>
        </p:spPr>
        <p:txBody>
          <a:bodyPr/>
          <a:lstStyle>
            <a:lvl1pPr>
              <a:defRPr/>
            </a:lvl1pPr>
          </a:lstStyle>
          <a:p>
            <a:fld id="{9AD5B71E-FB01-F541-8DE0-7E75CAB5AD6F}" type="slidenum">
              <a:rPr lang="en-GB"/>
              <a:pPr/>
              <a:t>‹#›</a:t>
            </a:fld>
            <a:endParaRPr lang="en-GB"/>
          </a:p>
        </p:txBody>
      </p:sp>
    </p:spTree>
    <p:extLst>
      <p:ext uri="{BB962C8B-B14F-4D97-AF65-F5344CB8AC3E}">
        <p14:creationId xmlns:p14="http://schemas.microsoft.com/office/powerpoint/2010/main" val="172735602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7"/>
            <a:ext cx="7772400" cy="1470025"/>
          </a:xfrm>
          <a:prstGeom prst="rect">
            <a:avLst/>
          </a:prstGeo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zh-CN" altLang="en-US"/>
              <a:t>单击此处编辑母版副标题样式</a:t>
            </a:r>
          </a:p>
        </p:txBody>
      </p:sp>
    </p:spTree>
    <p:extLst>
      <p:ext uri="{BB962C8B-B14F-4D97-AF65-F5344CB8AC3E}">
        <p14:creationId xmlns:p14="http://schemas.microsoft.com/office/powerpoint/2010/main" val="1681835665"/>
      </p:ext>
    </p:extLst>
  </p:cSld>
  <p:clrMapOvr>
    <a:masterClrMapping/>
  </p:clrMapOvr>
  <p:transition>
    <p:blinds dir="vert"/>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457200" y="1600202"/>
            <a:ext cx="8229600" cy="4525963"/>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507033254"/>
      </p:ext>
    </p:extLst>
  </p:cSld>
  <p:clrMapOvr>
    <a:masterClrMapping/>
  </p:clrMapOvr>
  <p:transition>
    <p:blinds dir="vert"/>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2"/>
            <a:ext cx="7772400" cy="1362075"/>
          </a:xfrm>
          <a:prstGeom prst="rect">
            <a:avLst/>
          </a:prstGeom>
        </p:spPr>
        <p:txBody>
          <a:bodyPr anchor="t"/>
          <a:lstStyle>
            <a:lvl1pPr algn="l">
              <a:defRPr sz="3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a:prstGeom prst="rect">
            <a:avLst/>
          </a:prstGeo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a:t>单击此处编辑母版文本样式</a:t>
            </a:r>
          </a:p>
        </p:txBody>
      </p:sp>
    </p:spTree>
    <p:extLst>
      <p:ext uri="{BB962C8B-B14F-4D97-AF65-F5344CB8AC3E}">
        <p14:creationId xmlns:p14="http://schemas.microsoft.com/office/powerpoint/2010/main" val="107496016"/>
      </p:ext>
    </p:extLst>
  </p:cSld>
  <p:clrMapOvr>
    <a:masterClrMapping/>
  </p:clrMapOvr>
  <p:transition>
    <p:blinds dir="vert"/>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457200" y="1600202"/>
            <a:ext cx="4038600" cy="4525963"/>
          </a:xfrm>
          <a:prstGeom prst="rect">
            <a:avLst/>
          </a:prstGeo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2"/>
            <a:ext cx="4038600" cy="4525963"/>
          </a:xfrm>
          <a:prstGeom prst="rect">
            <a:avLst/>
          </a:prstGeo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453839778"/>
      </p:ext>
    </p:extLst>
  </p:cSld>
  <p:clrMapOvr>
    <a:masterClrMapping/>
  </p:clrMapOvr>
  <p:transition>
    <p:blinds dir="vert"/>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a:prstGeom prst="rect">
            <a:avLst/>
          </a:prstGeo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6" y="1535113"/>
            <a:ext cx="4041775" cy="639762"/>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6" name="内容占位符 5"/>
          <p:cNvSpPr>
            <a:spLocks noGrp="1"/>
          </p:cNvSpPr>
          <p:nvPr>
            <p:ph sz="quarter" idx="4"/>
          </p:nvPr>
        </p:nvSpPr>
        <p:spPr>
          <a:xfrm>
            <a:off x="4645026" y="2174875"/>
            <a:ext cx="4041775" cy="3951288"/>
          </a:xfrm>
          <a:prstGeom prst="rect">
            <a:avLst/>
          </a:prstGeo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609496141"/>
      </p:ext>
    </p:extLst>
  </p:cSld>
  <p:clrMapOvr>
    <a:masterClrMapping/>
  </p:clrMapOvr>
  <p:transition>
    <p:blinds dir="vert"/>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164447653"/>
      </p:ext>
    </p:extLst>
  </p:cSld>
  <p:clrMapOvr>
    <a:masterClrMapping/>
  </p:clrMapOvr>
  <p:transition>
    <p:blinds dir="vert"/>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lstStyle/>
          <a:p>
            <a:r>
              <a:rPr lang="en-US" dirty="0"/>
              <a:t>Click to edit Master title style</a:t>
            </a:r>
          </a:p>
        </p:txBody>
      </p:sp>
      <p:sp>
        <p:nvSpPr>
          <p:cNvPr id="3" name="Content Placeholder 2"/>
          <p:cNvSpPr>
            <a:spLocks noGrp="1"/>
          </p:cNvSpPr>
          <p:nvPr>
            <p:ph idx="1"/>
            <p:custDataLst>
              <p:tags r:id="rId2"/>
            </p:custDataLst>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custDataLst>
              <p:tags r:id="rId3"/>
            </p:custDataLst>
          </p:nvPr>
        </p:nvSpPr>
        <p:spPr/>
        <p:txBody>
          <a:bodyPr/>
          <a:lstStyle/>
          <a:p>
            <a:fld id="{2210D68A-86D7-8645-9279-7F70984CF9B5}" type="datetime1">
              <a:rPr lang="en-US" smtClean="0"/>
              <a:t>5/4/2023</a:t>
            </a:fld>
            <a:endParaRPr lang="en-US"/>
          </a:p>
        </p:txBody>
      </p:sp>
      <p:sp>
        <p:nvSpPr>
          <p:cNvPr id="5" name="Footer Placeholder 4"/>
          <p:cNvSpPr>
            <a:spLocks noGrp="1"/>
          </p:cNvSpPr>
          <p:nvPr>
            <p:ph type="ftr" sz="quarter" idx="11"/>
            <p:custDataLst>
              <p:tags r:id="rId4"/>
            </p:custDataLst>
          </p:nvPr>
        </p:nvSpPr>
        <p:spPr/>
        <p:txBody>
          <a:bodyPr/>
          <a:lstStyle/>
          <a:p>
            <a:endParaRPr lang="en-US"/>
          </a:p>
        </p:txBody>
      </p:sp>
      <p:sp>
        <p:nvSpPr>
          <p:cNvPr id="6" name="Slide Number Placeholder 5"/>
          <p:cNvSpPr>
            <a:spLocks noGrp="1"/>
          </p:cNvSpPr>
          <p:nvPr>
            <p:ph type="sldNum" sz="quarter" idx="12"/>
            <p:custDataLst>
              <p:tags r:id="rId5"/>
            </p:custDataLst>
          </p:nvPr>
        </p:nvSpPr>
        <p:spPr/>
        <p:txBody>
          <a:bodyPr/>
          <a:lstStyle/>
          <a:p>
            <a:fld id="{B747839D-A323-47F3-909F-548499399628}" type="slidenum">
              <a:rPr lang="en-US" smtClean="0"/>
              <a:t>‹#›</a:t>
            </a:fld>
            <a:endParaRPr lang="en-US"/>
          </a:p>
        </p:txBody>
      </p:sp>
    </p:spTree>
    <p:extLst>
      <p:ext uri="{BB962C8B-B14F-4D97-AF65-F5344CB8AC3E}">
        <p14:creationId xmlns:p14="http://schemas.microsoft.com/office/powerpoint/2010/main" val="138941572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233121096"/>
      </p:ext>
    </p:extLst>
  </p:cSld>
  <p:clrMapOvr>
    <a:masterClrMapping/>
  </p:clrMapOvr>
  <p:transition>
    <p:blinds dir="vert"/>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73050"/>
            <a:ext cx="3008313" cy="1162050"/>
          </a:xfrm>
          <a:prstGeom prst="rect">
            <a:avLst/>
          </a:prstGeom>
        </p:spPr>
        <p:txBody>
          <a:bodyPr anchor="b"/>
          <a:lstStyle>
            <a:lvl1pPr algn="l">
              <a:defRPr sz="1500" b="1"/>
            </a:lvl1pPr>
          </a:lstStyle>
          <a:p>
            <a:r>
              <a:rPr lang="zh-CN" altLang="en-US"/>
              <a:t>单击此处编辑母版标题样式</a:t>
            </a:r>
          </a:p>
        </p:txBody>
      </p:sp>
      <p:sp>
        <p:nvSpPr>
          <p:cNvPr id="3" name="内容占位符 2"/>
          <p:cNvSpPr>
            <a:spLocks noGrp="1"/>
          </p:cNvSpPr>
          <p:nvPr>
            <p:ph idx="1"/>
          </p:nvPr>
        </p:nvSpPr>
        <p:spPr>
          <a:xfrm>
            <a:off x="3575050" y="273052"/>
            <a:ext cx="5111750" cy="5853113"/>
          </a:xfrm>
          <a:prstGeom prst="rect">
            <a:avLst/>
          </a:prstGeo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1" y="1435102"/>
            <a:ext cx="3008313" cy="4691063"/>
          </a:xfrm>
          <a:prstGeom prst="rect">
            <a:avLst/>
          </a:prstGeo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zh-CN" altLang="en-US"/>
              <a:t>单击此处编辑母版文本样式</a:t>
            </a:r>
          </a:p>
        </p:txBody>
      </p:sp>
    </p:spTree>
    <p:extLst>
      <p:ext uri="{BB962C8B-B14F-4D97-AF65-F5344CB8AC3E}">
        <p14:creationId xmlns:p14="http://schemas.microsoft.com/office/powerpoint/2010/main" val="3202985917"/>
      </p:ext>
    </p:extLst>
  </p:cSld>
  <p:clrMapOvr>
    <a:masterClrMapping/>
  </p:clrMapOvr>
  <p:transition>
    <p:blinds dir="vert"/>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a:prstGeom prst="rect">
            <a:avLst/>
          </a:prstGeom>
        </p:spPr>
        <p:txBody>
          <a:bodyPr anchor="b"/>
          <a:lstStyle>
            <a:lvl1pPr algn="l">
              <a:defRPr sz="15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a:prstGeom prst="rect">
            <a:avLst/>
          </a:prstGeo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a:prstGeom prst="rect">
            <a:avLst/>
          </a:prstGeo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zh-CN" altLang="en-US"/>
              <a:t>单击此处编辑母版文本样式</a:t>
            </a:r>
          </a:p>
        </p:txBody>
      </p:sp>
    </p:spTree>
    <p:extLst>
      <p:ext uri="{BB962C8B-B14F-4D97-AF65-F5344CB8AC3E}">
        <p14:creationId xmlns:p14="http://schemas.microsoft.com/office/powerpoint/2010/main" val="1402954957"/>
      </p:ext>
    </p:extLst>
  </p:cSld>
  <p:clrMapOvr>
    <a:masterClrMapping/>
  </p:clrMapOvr>
  <p:transition>
    <p:blinds dir="vert"/>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457200" y="1600202"/>
            <a:ext cx="8229600" cy="4525963"/>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4220201969"/>
      </p:ext>
    </p:extLst>
  </p:cSld>
  <p:clrMapOvr>
    <a:masterClrMapping/>
  </p:clrMapOvr>
  <p:transition>
    <p:blinds dir="vert"/>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40"/>
            <a:ext cx="2057400" cy="5851525"/>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40"/>
            <a:ext cx="6019800" cy="5851525"/>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895756742"/>
      </p:ext>
    </p:extLst>
  </p:cSld>
  <p:clrMapOvr>
    <a:masterClrMapping/>
  </p:clrMapOvr>
  <p:transition>
    <p:blinds dir="vert"/>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custDataLst>
              <p:tags r:id="rId1"/>
            </p:custDataLst>
          </p:nvPr>
        </p:nvSpPr>
        <p:spPr>
          <a:xfrm>
            <a:off x="457200" y="3034508"/>
            <a:ext cx="6951274" cy="1308892"/>
          </a:xfrm>
        </p:spPr>
        <p:txBody>
          <a:bodyPr anchor="t"/>
          <a:lstStyle>
            <a:lvl1pPr algn="l">
              <a:defRPr sz="4000" b="1" i="0" cap="none">
                <a:latin typeface="+mj-lt"/>
                <a:cs typeface="Calibri"/>
              </a:defRPr>
            </a:lvl1pPr>
          </a:lstStyle>
          <a:p>
            <a:r>
              <a:rPr lang="en-US" dirty="0"/>
              <a:t>Section Header</a:t>
            </a:r>
          </a:p>
        </p:txBody>
      </p:sp>
      <p:sp>
        <p:nvSpPr>
          <p:cNvPr id="3" name="Text Placeholder 2"/>
          <p:cNvSpPr>
            <a:spLocks noGrp="1"/>
          </p:cNvSpPr>
          <p:nvPr>
            <p:ph type="body" idx="1"/>
            <p:custDataLst>
              <p:tags r:id="rId2"/>
            </p:custDataLst>
          </p:nvPr>
        </p:nvSpPr>
        <p:spPr>
          <a:xfrm>
            <a:off x="474134" y="1524000"/>
            <a:ext cx="6951274" cy="1500187"/>
          </a:xfrm>
        </p:spPr>
        <p:txBody>
          <a:bodyPr lIns="0" rIns="0" anchor="b" anchorCtr="0"/>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custDataLst>
              <p:tags r:id="rId3"/>
            </p:custDataLst>
          </p:nvPr>
        </p:nvSpPr>
        <p:spPr/>
        <p:txBody>
          <a:bodyPr/>
          <a:lstStyle/>
          <a:p>
            <a:fld id="{28860233-33E3-644C-A790-F4383536982F}" type="datetime1">
              <a:rPr lang="en-US" smtClean="0"/>
              <a:t>5/4/2023</a:t>
            </a:fld>
            <a:endParaRPr lang="en-US"/>
          </a:p>
        </p:txBody>
      </p:sp>
      <p:sp>
        <p:nvSpPr>
          <p:cNvPr id="5" name="Footer Placeholder 4"/>
          <p:cNvSpPr>
            <a:spLocks noGrp="1"/>
          </p:cNvSpPr>
          <p:nvPr>
            <p:ph type="ftr" sz="quarter" idx="11"/>
            <p:custDataLst>
              <p:tags r:id="rId4"/>
            </p:custDataLst>
          </p:nvPr>
        </p:nvSpPr>
        <p:spPr/>
        <p:txBody>
          <a:bodyPr/>
          <a:lstStyle/>
          <a:p>
            <a:endParaRPr lang="en-US"/>
          </a:p>
        </p:txBody>
      </p:sp>
      <p:sp>
        <p:nvSpPr>
          <p:cNvPr id="6" name="Slide Number Placeholder 5"/>
          <p:cNvSpPr>
            <a:spLocks noGrp="1"/>
          </p:cNvSpPr>
          <p:nvPr>
            <p:ph type="sldNum" sz="quarter" idx="12"/>
            <p:custDataLst>
              <p:tags r:id="rId5"/>
            </p:custDataLst>
          </p:nvPr>
        </p:nvSpPr>
        <p:spPr/>
        <p:txBody>
          <a:bodyPr/>
          <a:lstStyle/>
          <a:p>
            <a:fld id="{B747839D-A323-47F3-909F-548499399628}" type="slidenum">
              <a:rPr lang="en-US" smtClean="0"/>
              <a:t>‹#›</a:t>
            </a:fld>
            <a:endParaRPr lang="en-US"/>
          </a:p>
        </p:txBody>
      </p:sp>
    </p:spTree>
    <p:extLst>
      <p:ext uri="{BB962C8B-B14F-4D97-AF65-F5344CB8AC3E}">
        <p14:creationId xmlns:p14="http://schemas.microsoft.com/office/powerpoint/2010/main" val="4045139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2">
    <p:spTree>
      <p:nvGrpSpPr>
        <p:cNvPr id="1" name=""/>
        <p:cNvGrpSpPr/>
        <p:nvPr/>
      </p:nvGrpSpPr>
      <p:grpSpPr>
        <a:xfrm>
          <a:off x="0" y="0"/>
          <a:ext cx="0" cy="0"/>
          <a:chOff x="0" y="0"/>
          <a:chExt cx="0" cy="0"/>
        </a:xfrm>
      </p:grpSpPr>
      <p:sp>
        <p:nvSpPr>
          <p:cNvPr id="2" name="Title 1"/>
          <p:cNvSpPr>
            <a:spLocks noGrp="1"/>
          </p:cNvSpPr>
          <p:nvPr>
            <p:ph type="title" hasCustomPrompt="1"/>
            <p:custDataLst>
              <p:tags r:id="rId1"/>
            </p:custDataLst>
          </p:nvPr>
        </p:nvSpPr>
        <p:spPr>
          <a:xfrm>
            <a:off x="1264380" y="2013343"/>
            <a:ext cx="6951274" cy="753670"/>
          </a:xfrm>
        </p:spPr>
        <p:txBody>
          <a:bodyPr anchor="t"/>
          <a:lstStyle>
            <a:lvl1pPr algn="l">
              <a:defRPr sz="4000" b="0" i="0" cap="none">
                <a:latin typeface="+mj-lt"/>
                <a:cs typeface="Calibri"/>
              </a:defRPr>
            </a:lvl1pPr>
          </a:lstStyle>
          <a:p>
            <a:r>
              <a:rPr lang="en-US" dirty="0"/>
              <a:t>Section Header 2</a:t>
            </a:r>
          </a:p>
        </p:txBody>
      </p:sp>
      <p:sp>
        <p:nvSpPr>
          <p:cNvPr id="3" name="Text Placeholder 2"/>
          <p:cNvSpPr>
            <a:spLocks noGrp="1"/>
          </p:cNvSpPr>
          <p:nvPr>
            <p:ph type="body" idx="1"/>
            <p:custDataLst>
              <p:tags r:id="rId2"/>
            </p:custDataLst>
          </p:nvPr>
        </p:nvSpPr>
        <p:spPr>
          <a:xfrm>
            <a:off x="1264380" y="2919413"/>
            <a:ext cx="6951274" cy="1500187"/>
          </a:xfrm>
        </p:spPr>
        <p:txBody>
          <a:bodyPr anchor="t"/>
          <a:lstStyle>
            <a:lvl1pPr marL="457200" indent="-457200" algn="l">
              <a:buFont typeface="+mj-lt"/>
              <a:buAutoNum type="arabicPeriod"/>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custDataLst>
              <p:tags r:id="rId3"/>
            </p:custDataLst>
          </p:nvPr>
        </p:nvSpPr>
        <p:spPr/>
        <p:txBody>
          <a:bodyPr/>
          <a:lstStyle/>
          <a:p>
            <a:fld id="{0085C27C-E170-8F4B-981B-D29B3DA92B54}" type="datetime1">
              <a:rPr lang="en-US" smtClean="0"/>
              <a:t>5/4/2023</a:t>
            </a:fld>
            <a:endParaRPr lang="en-US"/>
          </a:p>
        </p:txBody>
      </p:sp>
      <p:sp>
        <p:nvSpPr>
          <p:cNvPr id="5" name="Footer Placeholder 4"/>
          <p:cNvSpPr>
            <a:spLocks noGrp="1"/>
          </p:cNvSpPr>
          <p:nvPr>
            <p:ph type="ftr" sz="quarter" idx="11"/>
            <p:custDataLst>
              <p:tags r:id="rId4"/>
            </p:custDataLst>
          </p:nvPr>
        </p:nvSpPr>
        <p:spPr/>
        <p:txBody>
          <a:bodyPr/>
          <a:lstStyle/>
          <a:p>
            <a:endParaRPr lang="en-US"/>
          </a:p>
        </p:txBody>
      </p:sp>
      <p:sp>
        <p:nvSpPr>
          <p:cNvPr id="6" name="Slide Number Placeholder 5"/>
          <p:cNvSpPr>
            <a:spLocks noGrp="1"/>
          </p:cNvSpPr>
          <p:nvPr>
            <p:ph type="sldNum" sz="quarter" idx="12"/>
            <p:custDataLst>
              <p:tags r:id="rId5"/>
            </p:custDataLst>
          </p:nvPr>
        </p:nvSpPr>
        <p:spPr/>
        <p:txBody>
          <a:bodyPr/>
          <a:lstStyle/>
          <a:p>
            <a:fld id="{B747839D-A323-47F3-909F-548499399628}" type="slidenum">
              <a:rPr lang="en-US" smtClean="0"/>
              <a:t>‹#›</a:t>
            </a:fld>
            <a:endParaRPr lang="en-US"/>
          </a:p>
        </p:txBody>
      </p:sp>
    </p:spTree>
    <p:extLst>
      <p:ext uri="{BB962C8B-B14F-4D97-AF65-F5344CB8AC3E}">
        <p14:creationId xmlns:p14="http://schemas.microsoft.com/office/powerpoint/2010/main" val="6264981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lstStyle/>
          <a:p>
            <a:r>
              <a:rPr lang="en-US" dirty="0"/>
              <a:t>Click to edit Master title style</a:t>
            </a:r>
          </a:p>
        </p:txBody>
      </p:sp>
      <p:sp>
        <p:nvSpPr>
          <p:cNvPr id="3" name="Content Placeholder 2"/>
          <p:cNvSpPr>
            <a:spLocks noGrp="1"/>
          </p:cNvSpPr>
          <p:nvPr>
            <p:ph sz="half" idx="1"/>
            <p:custDataLst>
              <p:tags r:id="rId2"/>
            </p:custDataLst>
          </p:nvPr>
        </p:nvSpPr>
        <p:spPr>
          <a:xfrm>
            <a:off x="457200" y="1447800"/>
            <a:ext cx="4038600" cy="4678363"/>
          </a:xfrm>
        </p:spPr>
        <p:txBody>
          <a:bodyPr anchor="t" anchorCtr="0">
            <a:noAutofit/>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custDataLst>
              <p:tags r:id="rId3"/>
            </p:custDataLst>
          </p:nvPr>
        </p:nvSpPr>
        <p:spPr>
          <a:xfrm>
            <a:off x="4648200" y="1447800"/>
            <a:ext cx="4038600" cy="4678363"/>
          </a:xfrm>
        </p:spPr>
        <p:txBody>
          <a:bodyPr anchor="t" anchorCtr="0">
            <a:noAutofit/>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Date Placeholder 7"/>
          <p:cNvSpPr>
            <a:spLocks noGrp="1"/>
          </p:cNvSpPr>
          <p:nvPr>
            <p:ph type="dt" sz="half" idx="10"/>
          </p:nvPr>
        </p:nvSpPr>
        <p:spPr/>
        <p:txBody>
          <a:bodyPr/>
          <a:lstStyle/>
          <a:p>
            <a:fld id="{60239369-87CF-C240-885A-6C35327FADA6}" type="datetime1">
              <a:rPr lang="en-US" smtClean="0"/>
              <a:t>5/4/2023</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B747839D-A323-47F3-909F-548499399628}" type="slidenum">
              <a:rPr lang="en-US" smtClean="0"/>
              <a:pPr/>
              <a:t>‹#›</a:t>
            </a:fld>
            <a:endParaRPr lang="en-US" dirty="0"/>
          </a:p>
        </p:txBody>
      </p:sp>
    </p:spTree>
    <p:extLst>
      <p:ext uri="{BB962C8B-B14F-4D97-AF65-F5344CB8AC3E}">
        <p14:creationId xmlns:p14="http://schemas.microsoft.com/office/powerpoint/2010/main" val="28313200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lstStyle>
            <a:lvl1pPr>
              <a:defRPr/>
            </a:lvl1pPr>
          </a:lstStyle>
          <a:p>
            <a:r>
              <a:rPr lang="en-US" dirty="0"/>
              <a:t>Click to edit Master title style</a:t>
            </a:r>
          </a:p>
        </p:txBody>
      </p:sp>
      <p:sp>
        <p:nvSpPr>
          <p:cNvPr id="3" name="Text Placeholder 2"/>
          <p:cNvSpPr>
            <a:spLocks noGrp="1"/>
          </p:cNvSpPr>
          <p:nvPr>
            <p:ph type="body" idx="1"/>
            <p:custDataLst>
              <p:tags r:id="rId2"/>
            </p:custDataLst>
          </p:nvPr>
        </p:nvSpPr>
        <p:spPr>
          <a:xfrm>
            <a:off x="457200" y="1535113"/>
            <a:ext cx="4040188" cy="446087"/>
          </a:xfrm>
        </p:spPr>
        <p:txBody>
          <a:bodyPr anchor="b">
            <a:no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custDataLst>
              <p:tags r:id="rId3"/>
            </p:custDataLst>
          </p:nvPr>
        </p:nvSpPr>
        <p:spPr>
          <a:xfrm>
            <a:off x="457200" y="1981200"/>
            <a:ext cx="4040188" cy="4144963"/>
          </a:xfrm>
        </p:spPr>
        <p:txBody>
          <a:bodyPr>
            <a:normAutofit/>
          </a:bodyPr>
          <a:lstStyle>
            <a:lvl1pPr>
              <a:defRPr sz="2800"/>
            </a:lvl1pPr>
            <a:lvl2pPr>
              <a:defRPr sz="24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custDataLst>
              <p:tags r:id="rId4"/>
            </p:custDataLst>
          </p:nvPr>
        </p:nvSpPr>
        <p:spPr>
          <a:xfrm>
            <a:off x="4645025" y="1535113"/>
            <a:ext cx="4041775" cy="446087"/>
          </a:xfrm>
        </p:spPr>
        <p:txBody>
          <a:bodyPr anchor="b">
            <a:no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custDataLst>
              <p:tags r:id="rId5"/>
            </p:custDataLst>
          </p:nvPr>
        </p:nvSpPr>
        <p:spPr>
          <a:xfrm>
            <a:off x="4645025" y="1981200"/>
            <a:ext cx="4041775" cy="4144963"/>
          </a:xfrm>
        </p:spPr>
        <p:txBody>
          <a:bodyPr>
            <a:normAutofit/>
          </a:bodyPr>
          <a:lstStyle>
            <a:lvl1pPr>
              <a:defRPr sz="2800"/>
            </a:lvl1pPr>
            <a:lvl2pPr>
              <a:defRPr sz="24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custDataLst>
              <p:tags r:id="rId6"/>
            </p:custDataLst>
          </p:nvPr>
        </p:nvSpPr>
        <p:spPr/>
        <p:txBody>
          <a:bodyPr/>
          <a:lstStyle/>
          <a:p>
            <a:fld id="{3F371993-EFDF-EE45-BEE4-D09476B36280}" type="datetime1">
              <a:rPr lang="en-US" smtClean="0"/>
              <a:t>5/4/2023</a:t>
            </a:fld>
            <a:endParaRPr lang="en-US"/>
          </a:p>
        </p:txBody>
      </p:sp>
      <p:sp>
        <p:nvSpPr>
          <p:cNvPr id="8" name="Footer Placeholder 7"/>
          <p:cNvSpPr>
            <a:spLocks noGrp="1"/>
          </p:cNvSpPr>
          <p:nvPr>
            <p:ph type="ftr" sz="quarter" idx="11"/>
            <p:custDataLst>
              <p:tags r:id="rId7"/>
            </p:custDataLst>
          </p:nvPr>
        </p:nvSpPr>
        <p:spPr/>
        <p:txBody>
          <a:bodyPr/>
          <a:lstStyle/>
          <a:p>
            <a:endParaRPr lang="en-US"/>
          </a:p>
        </p:txBody>
      </p:sp>
      <p:sp>
        <p:nvSpPr>
          <p:cNvPr id="9" name="Slide Number Placeholder 8"/>
          <p:cNvSpPr>
            <a:spLocks noGrp="1"/>
          </p:cNvSpPr>
          <p:nvPr>
            <p:ph type="sldNum" sz="quarter" idx="12"/>
            <p:custDataLst>
              <p:tags r:id="rId8"/>
            </p:custDataLst>
          </p:nvPr>
        </p:nvSpPr>
        <p:spPr/>
        <p:txBody>
          <a:bodyPr/>
          <a:lstStyle/>
          <a:p>
            <a:fld id="{B747839D-A323-47F3-909F-548499399628}" type="slidenum">
              <a:rPr lang="en-US" smtClean="0"/>
              <a:t>‹#›</a:t>
            </a:fld>
            <a:endParaRPr lang="en-US"/>
          </a:p>
        </p:txBody>
      </p:sp>
    </p:spTree>
    <p:extLst>
      <p:ext uri="{BB962C8B-B14F-4D97-AF65-F5344CB8AC3E}">
        <p14:creationId xmlns:p14="http://schemas.microsoft.com/office/powerpoint/2010/main" val="4196852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lstStyle/>
          <a:p>
            <a:r>
              <a:rPr lang="en-US" dirty="0"/>
              <a:t>Click to edit Master title style</a:t>
            </a:r>
          </a:p>
        </p:txBody>
      </p:sp>
      <p:sp>
        <p:nvSpPr>
          <p:cNvPr id="3" name="Date Placeholder 2"/>
          <p:cNvSpPr>
            <a:spLocks noGrp="1"/>
          </p:cNvSpPr>
          <p:nvPr>
            <p:ph type="dt" sz="half" idx="10"/>
            <p:custDataLst>
              <p:tags r:id="rId2"/>
            </p:custDataLst>
          </p:nvPr>
        </p:nvSpPr>
        <p:spPr/>
        <p:txBody>
          <a:bodyPr/>
          <a:lstStyle/>
          <a:p>
            <a:fld id="{49355DE2-20D0-3640-A7E8-C340251D699E}" type="datetime1">
              <a:rPr lang="en-US" smtClean="0"/>
              <a:t>5/4/2023</a:t>
            </a:fld>
            <a:endParaRPr lang="en-US"/>
          </a:p>
        </p:txBody>
      </p:sp>
      <p:sp>
        <p:nvSpPr>
          <p:cNvPr id="4" name="Footer Placeholder 3"/>
          <p:cNvSpPr>
            <a:spLocks noGrp="1"/>
          </p:cNvSpPr>
          <p:nvPr>
            <p:ph type="ftr" sz="quarter" idx="11"/>
            <p:custDataLst>
              <p:tags r:id="rId3"/>
            </p:custDataLst>
          </p:nvPr>
        </p:nvSpPr>
        <p:spPr/>
        <p:txBody>
          <a:bodyPr/>
          <a:lstStyle/>
          <a:p>
            <a:endParaRPr lang="en-US"/>
          </a:p>
        </p:txBody>
      </p:sp>
      <p:sp>
        <p:nvSpPr>
          <p:cNvPr id="5" name="Slide Number Placeholder 4"/>
          <p:cNvSpPr>
            <a:spLocks noGrp="1"/>
          </p:cNvSpPr>
          <p:nvPr>
            <p:ph type="sldNum" sz="quarter" idx="12"/>
            <p:custDataLst>
              <p:tags r:id="rId4"/>
            </p:custDataLst>
          </p:nvPr>
        </p:nvSpPr>
        <p:spPr/>
        <p:txBody>
          <a:bodyPr/>
          <a:lstStyle/>
          <a:p>
            <a:fld id="{B747839D-A323-47F3-909F-548499399628}" type="slidenum">
              <a:rPr lang="en-US" smtClean="0"/>
              <a:t>‹#›</a:t>
            </a:fld>
            <a:endParaRPr lang="en-US"/>
          </a:p>
        </p:txBody>
      </p:sp>
    </p:spTree>
    <p:extLst>
      <p:ext uri="{BB962C8B-B14F-4D97-AF65-F5344CB8AC3E}">
        <p14:creationId xmlns:p14="http://schemas.microsoft.com/office/powerpoint/2010/main" val="30207747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custDataLst>
              <p:tags r:id="rId1"/>
            </p:custDataLst>
          </p:nvPr>
        </p:nvSpPr>
        <p:spPr/>
        <p:txBody>
          <a:bodyPr/>
          <a:lstStyle/>
          <a:p>
            <a:fld id="{0895A489-C0DA-204E-8011-84A4BE8C69FB}" type="datetime1">
              <a:rPr lang="en-US" smtClean="0"/>
              <a:t>5/4/2023</a:t>
            </a:fld>
            <a:endParaRPr lang="en-US"/>
          </a:p>
        </p:txBody>
      </p:sp>
      <p:sp>
        <p:nvSpPr>
          <p:cNvPr id="3" name="Footer Placeholder 2"/>
          <p:cNvSpPr>
            <a:spLocks noGrp="1"/>
          </p:cNvSpPr>
          <p:nvPr>
            <p:ph type="ftr" sz="quarter" idx="11"/>
            <p:custDataLst>
              <p:tags r:id="rId2"/>
            </p:custDataLst>
          </p:nvPr>
        </p:nvSpPr>
        <p:spPr/>
        <p:txBody>
          <a:bodyPr/>
          <a:lstStyle/>
          <a:p>
            <a:endParaRPr lang="en-US"/>
          </a:p>
        </p:txBody>
      </p:sp>
      <p:sp>
        <p:nvSpPr>
          <p:cNvPr id="4" name="Slide Number Placeholder 3"/>
          <p:cNvSpPr>
            <a:spLocks noGrp="1"/>
          </p:cNvSpPr>
          <p:nvPr>
            <p:ph type="sldNum" sz="quarter" idx="12"/>
            <p:custDataLst>
              <p:tags r:id="rId3"/>
            </p:custDataLst>
          </p:nvPr>
        </p:nvSpPr>
        <p:spPr/>
        <p:txBody>
          <a:bodyPr/>
          <a:lstStyle/>
          <a:p>
            <a:fld id="{B747839D-A323-47F3-909F-548499399628}" type="slidenum">
              <a:rPr lang="en-US" smtClean="0"/>
              <a:t>‹#›</a:t>
            </a:fld>
            <a:endParaRPr lang="en-US"/>
          </a:p>
        </p:txBody>
      </p:sp>
    </p:spTree>
    <p:extLst>
      <p:ext uri="{BB962C8B-B14F-4D97-AF65-F5344CB8AC3E}">
        <p14:creationId xmlns:p14="http://schemas.microsoft.com/office/powerpoint/2010/main" val="139495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a:xfrm>
            <a:off x="457200" y="273050"/>
            <a:ext cx="3008313" cy="1162050"/>
          </a:xfrm>
        </p:spPr>
        <p:txBody>
          <a:bodyPr anchor="b">
            <a:noAutofit/>
          </a:bodyPr>
          <a:lstStyle>
            <a:lvl1pPr algn="l">
              <a:defRPr sz="4800" b="1"/>
            </a:lvl1pPr>
          </a:lstStyle>
          <a:p>
            <a:r>
              <a:rPr lang="en-US" dirty="0"/>
              <a:t>Click to edit Master title style</a:t>
            </a:r>
          </a:p>
        </p:txBody>
      </p:sp>
      <p:sp>
        <p:nvSpPr>
          <p:cNvPr id="3" name="Content Placeholder 2"/>
          <p:cNvSpPr>
            <a:spLocks noGrp="1"/>
          </p:cNvSpPr>
          <p:nvPr>
            <p:ph idx="1"/>
            <p:custDataLst>
              <p:tags r:id="rId2"/>
            </p:custDataLst>
          </p:nvPr>
        </p:nvSpPr>
        <p:spPr>
          <a:xfrm>
            <a:off x="3575050" y="1435100"/>
            <a:ext cx="5111750" cy="469106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custDataLst>
              <p:tags r:id="rId3"/>
            </p:custDataLst>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custDataLst>
              <p:tags r:id="rId4"/>
            </p:custDataLst>
          </p:nvPr>
        </p:nvSpPr>
        <p:spPr/>
        <p:txBody>
          <a:bodyPr/>
          <a:lstStyle/>
          <a:p>
            <a:fld id="{105173CD-E173-084F-BE6A-38C4F7AFFBD2}" type="datetime1">
              <a:rPr lang="en-US" smtClean="0"/>
              <a:t>5/4/2023</a:t>
            </a:fld>
            <a:endParaRPr lang="en-US"/>
          </a:p>
        </p:txBody>
      </p:sp>
      <p:sp>
        <p:nvSpPr>
          <p:cNvPr id="6" name="Footer Placeholder 5"/>
          <p:cNvSpPr>
            <a:spLocks noGrp="1"/>
          </p:cNvSpPr>
          <p:nvPr>
            <p:ph type="ftr" sz="quarter" idx="11"/>
            <p:custDataLst>
              <p:tags r:id="rId5"/>
            </p:custDataLst>
          </p:nvPr>
        </p:nvSpPr>
        <p:spPr/>
        <p:txBody>
          <a:bodyPr/>
          <a:lstStyle/>
          <a:p>
            <a:endParaRPr lang="en-US"/>
          </a:p>
        </p:txBody>
      </p:sp>
      <p:sp>
        <p:nvSpPr>
          <p:cNvPr id="7" name="Slide Number Placeholder 6"/>
          <p:cNvSpPr>
            <a:spLocks noGrp="1"/>
          </p:cNvSpPr>
          <p:nvPr>
            <p:ph type="sldNum" sz="quarter" idx="12"/>
            <p:custDataLst>
              <p:tags r:id="rId6"/>
            </p:custDataLst>
          </p:nvPr>
        </p:nvSpPr>
        <p:spPr/>
        <p:txBody>
          <a:bodyPr/>
          <a:lstStyle/>
          <a:p>
            <a:fld id="{B747839D-A323-47F3-909F-548499399628}" type="slidenum">
              <a:rPr lang="en-US" smtClean="0"/>
              <a:t>‹#›</a:t>
            </a:fld>
            <a:endParaRPr lang="en-US"/>
          </a:p>
        </p:txBody>
      </p:sp>
    </p:spTree>
    <p:extLst>
      <p:ext uri="{BB962C8B-B14F-4D97-AF65-F5344CB8AC3E}">
        <p14:creationId xmlns:p14="http://schemas.microsoft.com/office/powerpoint/2010/main" val="10548059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ags" Target="../tags/tag4.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ags" Target="../tags/tag3.xml"/><Relationship Id="rId2" Type="http://schemas.openxmlformats.org/officeDocument/2006/relationships/slideLayout" Target="../slideLayouts/slideLayout2.xml"/><Relationship Id="rId16" Type="http://schemas.openxmlformats.org/officeDocument/2006/relationships/tags" Target="../tags/tag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ags" Target="../tags/tag1.xml"/><Relationship Id="rId10" Type="http://schemas.openxmlformats.org/officeDocument/2006/relationships/slideLayout" Target="../slideLayouts/slideLayout10.xml"/><Relationship Id="rId19" Type="http://schemas.openxmlformats.org/officeDocument/2006/relationships/tags" Target="../tags/tag5.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theme" Target="../theme/theme2.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custDataLst>
              <p:tags r:id="rId15"/>
            </p:custDataLst>
          </p:nvPr>
        </p:nvSpPr>
        <p:spPr>
          <a:xfrm>
            <a:off x="457200" y="152400"/>
            <a:ext cx="8229600" cy="1143000"/>
          </a:xfrm>
          <a:prstGeom prst="rect">
            <a:avLst/>
          </a:prstGeom>
        </p:spPr>
        <p:txBody>
          <a:bodyPr vert="horz" lIns="0" tIns="45720" rIns="0" bIns="45720" rtlCol="0" anchor="ctr">
            <a:normAutofit/>
          </a:bodyPr>
          <a:lstStyle/>
          <a:p>
            <a:r>
              <a:rPr lang="en-US" dirty="0"/>
              <a:t>Click to edit Master title style</a:t>
            </a:r>
          </a:p>
        </p:txBody>
      </p:sp>
      <p:sp>
        <p:nvSpPr>
          <p:cNvPr id="3" name="Text Placeholder 2"/>
          <p:cNvSpPr>
            <a:spLocks noGrp="1"/>
          </p:cNvSpPr>
          <p:nvPr>
            <p:ph type="body" idx="1"/>
            <p:custDataLst>
              <p:tags r:id="rId16"/>
            </p:custDataLst>
          </p:nvPr>
        </p:nvSpPr>
        <p:spPr>
          <a:xfrm>
            <a:off x="457200" y="1371600"/>
            <a:ext cx="8229600" cy="4754563"/>
          </a:xfrm>
          <a:prstGeom prst="rect">
            <a:avLst/>
          </a:prstGeom>
        </p:spPr>
        <p:txBody>
          <a:bodyPr vert="horz" lIns="91440" tIns="45720" rIns="91440" bIns="45720" rtlCol="0" anchor="t" anchorCtr="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custDataLst>
              <p:tags r:id="rId17"/>
            </p:custDataLst>
          </p:nvPr>
        </p:nvSpPr>
        <p:spPr>
          <a:xfrm>
            <a:off x="152400" y="6492875"/>
            <a:ext cx="2133600" cy="365125"/>
          </a:xfrm>
          <a:prstGeom prst="rect">
            <a:avLst/>
          </a:prstGeom>
        </p:spPr>
        <p:txBody>
          <a:bodyPr vert="horz" lIns="0" tIns="0" rIns="0" bIns="0" rtlCol="0" anchor="ctr"/>
          <a:lstStyle>
            <a:lvl1pPr algn="l">
              <a:defRPr sz="1200">
                <a:solidFill>
                  <a:schemeClr val="tx1"/>
                </a:solidFill>
                <a:latin typeface="+mj-lt"/>
                <a:cs typeface="Calibri"/>
              </a:defRPr>
            </a:lvl1pPr>
          </a:lstStyle>
          <a:p>
            <a:fld id="{CF8B473D-1A54-1A47-9E7E-4169BF6371F4}" type="datetime1">
              <a:rPr lang="en-US" smtClean="0"/>
              <a:t>5/4/2023</a:t>
            </a:fld>
            <a:endParaRPr lang="en-US" dirty="0"/>
          </a:p>
        </p:txBody>
      </p:sp>
      <p:sp>
        <p:nvSpPr>
          <p:cNvPr id="5" name="Footer Placeholder 4"/>
          <p:cNvSpPr>
            <a:spLocks noGrp="1"/>
          </p:cNvSpPr>
          <p:nvPr>
            <p:ph type="ftr" sz="quarter" idx="3"/>
            <p:custDataLst>
              <p:tags r:id="rId18"/>
            </p:custDataLst>
          </p:nvPr>
        </p:nvSpPr>
        <p:spPr>
          <a:xfrm>
            <a:off x="3124200" y="6492875"/>
            <a:ext cx="2895600" cy="365125"/>
          </a:xfrm>
          <a:prstGeom prst="rect">
            <a:avLst/>
          </a:prstGeom>
        </p:spPr>
        <p:txBody>
          <a:bodyPr vert="horz" lIns="0" tIns="0" rIns="0" bIns="0" rtlCol="0" anchor="ctr"/>
          <a:lstStyle>
            <a:lvl1pPr algn="ctr">
              <a:defRPr sz="1200">
                <a:solidFill>
                  <a:schemeClr val="tx1"/>
                </a:solidFill>
                <a:latin typeface="+mj-lt"/>
                <a:cs typeface="Calibri"/>
              </a:defRPr>
            </a:lvl1pPr>
          </a:lstStyle>
          <a:p>
            <a:endParaRPr lang="en-US" dirty="0"/>
          </a:p>
        </p:txBody>
      </p:sp>
      <p:sp>
        <p:nvSpPr>
          <p:cNvPr id="6" name="Slide Number Placeholder 5"/>
          <p:cNvSpPr>
            <a:spLocks noGrp="1"/>
          </p:cNvSpPr>
          <p:nvPr>
            <p:ph type="sldNum" sz="quarter" idx="4"/>
            <p:custDataLst>
              <p:tags r:id="rId19"/>
            </p:custDataLst>
          </p:nvPr>
        </p:nvSpPr>
        <p:spPr>
          <a:xfrm>
            <a:off x="6858000" y="6492875"/>
            <a:ext cx="2133600" cy="365125"/>
          </a:xfrm>
          <a:prstGeom prst="rect">
            <a:avLst/>
          </a:prstGeom>
        </p:spPr>
        <p:txBody>
          <a:bodyPr vert="horz" lIns="0" tIns="0" rIns="0" bIns="0" rtlCol="0" anchor="ctr"/>
          <a:lstStyle>
            <a:lvl1pPr algn="r">
              <a:defRPr sz="1200">
                <a:solidFill>
                  <a:schemeClr val="tx1"/>
                </a:solidFill>
                <a:latin typeface="+mj-lt"/>
                <a:cs typeface="Calibri"/>
              </a:defRPr>
            </a:lvl1pPr>
          </a:lstStyle>
          <a:p>
            <a:fld id="{B747839D-A323-47F3-909F-548499399628}" type="slidenum">
              <a:rPr lang="en-US" smtClean="0"/>
              <a:pPr/>
              <a:t>‹#›</a:t>
            </a:fld>
            <a:endParaRPr lang="en-US" dirty="0"/>
          </a:p>
        </p:txBody>
      </p:sp>
    </p:spTree>
    <p:extLst>
      <p:ext uri="{BB962C8B-B14F-4D97-AF65-F5344CB8AC3E}">
        <p14:creationId xmlns:p14="http://schemas.microsoft.com/office/powerpoint/2010/main" val="322960454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hf hdr="0" ftr="0" dt="0"/>
  <p:txStyles>
    <p:titleStyle>
      <a:lvl1pPr algn="ctr" defTabSz="457200" rtl="0" eaLnBrk="1" latinLnBrk="0" hangingPunct="1">
        <a:spcBef>
          <a:spcPct val="0"/>
        </a:spcBef>
        <a:buNone/>
        <a:defRPr sz="4400" b="0" i="0" kern="1200" spc="-50" normalizeH="0">
          <a:solidFill>
            <a:schemeClr val="tx2"/>
          </a:solidFill>
          <a:latin typeface="+mj-lt"/>
          <a:ea typeface="+mj-ea"/>
          <a:cs typeface="Cambria"/>
        </a:defRPr>
      </a:lvl1pPr>
    </p:titleStyle>
    <p:bodyStyle>
      <a:lvl1pPr marL="292100" indent="-292100" algn="l" defTabSz="457200" rtl="0" eaLnBrk="1" latinLnBrk="0" hangingPunct="1">
        <a:spcBef>
          <a:spcPct val="20000"/>
        </a:spcBef>
        <a:buClr>
          <a:schemeClr val="tx1"/>
        </a:buClr>
        <a:buFont typeface="Arial"/>
        <a:buChar char="•"/>
        <a:defRPr sz="3200" kern="1200">
          <a:solidFill>
            <a:schemeClr val="tx1"/>
          </a:solidFill>
          <a:latin typeface="+mn-lt"/>
          <a:ea typeface="+mn-ea"/>
          <a:cs typeface="Calibri"/>
        </a:defRPr>
      </a:lvl1pPr>
      <a:lvl2pPr marL="635000" indent="-292100" algn="l" defTabSz="457200" rtl="0" eaLnBrk="1" latinLnBrk="0" hangingPunct="1">
        <a:spcBef>
          <a:spcPct val="20000"/>
        </a:spcBef>
        <a:buClr>
          <a:schemeClr val="tx1"/>
        </a:buClr>
        <a:buFont typeface="Arial"/>
        <a:buChar char="–"/>
        <a:defRPr sz="2800" kern="1200">
          <a:solidFill>
            <a:schemeClr val="tx1"/>
          </a:solidFill>
          <a:latin typeface="+mn-lt"/>
          <a:ea typeface="+mn-ea"/>
          <a:cs typeface="Calibri"/>
        </a:defRPr>
      </a:lvl2pPr>
      <a:lvl3pPr marL="914400" indent="-228600" algn="l" defTabSz="457200" rtl="0" eaLnBrk="1" latinLnBrk="0" hangingPunct="1">
        <a:spcBef>
          <a:spcPct val="20000"/>
        </a:spcBef>
        <a:buClr>
          <a:schemeClr val="tx1"/>
        </a:buClr>
        <a:buFont typeface="Arial"/>
        <a:buChar char="•"/>
        <a:defRPr sz="2400" kern="1200">
          <a:solidFill>
            <a:schemeClr val="tx1"/>
          </a:solidFill>
          <a:latin typeface="+mn-lt"/>
          <a:ea typeface="+mn-ea"/>
          <a:cs typeface="Calibri"/>
        </a:defRPr>
      </a:lvl3pPr>
      <a:lvl4pPr marL="1143000" indent="-228600" algn="l" defTabSz="457200" rtl="0" eaLnBrk="1" latinLnBrk="0" hangingPunct="1">
        <a:spcBef>
          <a:spcPct val="20000"/>
        </a:spcBef>
        <a:buClr>
          <a:schemeClr val="tx1"/>
        </a:buClr>
        <a:buFont typeface="Arial"/>
        <a:buChar char="–"/>
        <a:tabLst/>
        <a:defRPr sz="2000" kern="1200">
          <a:solidFill>
            <a:schemeClr val="tx1"/>
          </a:solidFill>
          <a:latin typeface="+mn-lt"/>
          <a:ea typeface="+mn-ea"/>
          <a:cs typeface="Calibri"/>
        </a:defRPr>
      </a:lvl4pPr>
      <a:lvl5pPr marL="1320800" indent="-177800" algn="l" defTabSz="457200" rtl="0" eaLnBrk="1" latinLnBrk="0" hangingPunct="1">
        <a:spcBef>
          <a:spcPct val="20000"/>
        </a:spcBef>
        <a:buClr>
          <a:schemeClr val="tx1"/>
        </a:buClr>
        <a:buFont typeface="Arial"/>
        <a:buChar char="»"/>
        <a:defRPr sz="2000" kern="1200">
          <a:solidFill>
            <a:schemeClr val="tx1"/>
          </a:solidFill>
          <a:latin typeface="+mn-lt"/>
          <a:ea typeface="+mn-ea"/>
          <a:cs typeface="Calibri"/>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04584827"/>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Lst>
  <p:transition>
    <p:blinds dir="vert"/>
  </p:transition>
  <p:hf hdr="0" ftr="0" dt="0"/>
  <p:txStyles>
    <p:titleStyle>
      <a:lvl1pPr algn="ctr" rtl="0" eaLnBrk="0" fontAlgn="base" hangingPunct="0">
        <a:spcBef>
          <a:spcPct val="0"/>
        </a:spcBef>
        <a:spcAft>
          <a:spcPct val="0"/>
        </a:spcAft>
        <a:defRPr sz="3300">
          <a:solidFill>
            <a:schemeClr val="tx2"/>
          </a:solidFill>
          <a:latin typeface="+mj-lt"/>
          <a:ea typeface="+mj-ea"/>
          <a:cs typeface="+mj-cs"/>
        </a:defRPr>
      </a:lvl1pPr>
      <a:lvl2pPr algn="ctr" rtl="0" eaLnBrk="0" fontAlgn="base" hangingPunct="0">
        <a:spcBef>
          <a:spcPct val="0"/>
        </a:spcBef>
        <a:spcAft>
          <a:spcPct val="0"/>
        </a:spcAft>
        <a:defRPr sz="3300">
          <a:solidFill>
            <a:schemeClr val="tx2"/>
          </a:solidFill>
          <a:latin typeface="Arial" pitchFamily="34" charset="0"/>
          <a:ea typeface="宋体" pitchFamily="2" charset="-122"/>
        </a:defRPr>
      </a:lvl2pPr>
      <a:lvl3pPr algn="ctr" rtl="0" eaLnBrk="0" fontAlgn="base" hangingPunct="0">
        <a:spcBef>
          <a:spcPct val="0"/>
        </a:spcBef>
        <a:spcAft>
          <a:spcPct val="0"/>
        </a:spcAft>
        <a:defRPr sz="3300">
          <a:solidFill>
            <a:schemeClr val="tx2"/>
          </a:solidFill>
          <a:latin typeface="Arial" pitchFamily="34" charset="0"/>
          <a:ea typeface="宋体" pitchFamily="2" charset="-122"/>
        </a:defRPr>
      </a:lvl3pPr>
      <a:lvl4pPr algn="ctr" rtl="0" eaLnBrk="0" fontAlgn="base" hangingPunct="0">
        <a:spcBef>
          <a:spcPct val="0"/>
        </a:spcBef>
        <a:spcAft>
          <a:spcPct val="0"/>
        </a:spcAft>
        <a:defRPr sz="3300">
          <a:solidFill>
            <a:schemeClr val="tx2"/>
          </a:solidFill>
          <a:latin typeface="Arial" pitchFamily="34" charset="0"/>
          <a:ea typeface="宋体" pitchFamily="2" charset="-122"/>
        </a:defRPr>
      </a:lvl4pPr>
      <a:lvl5pPr algn="ctr" rtl="0" eaLnBrk="0" fontAlgn="base" hangingPunct="0">
        <a:spcBef>
          <a:spcPct val="0"/>
        </a:spcBef>
        <a:spcAft>
          <a:spcPct val="0"/>
        </a:spcAft>
        <a:defRPr sz="3300">
          <a:solidFill>
            <a:schemeClr val="tx2"/>
          </a:solidFill>
          <a:latin typeface="Arial" pitchFamily="34" charset="0"/>
          <a:ea typeface="宋体" pitchFamily="2" charset="-122"/>
        </a:defRPr>
      </a:lvl5pPr>
      <a:lvl6pPr marL="342900" algn="ctr" rtl="0" fontAlgn="base">
        <a:spcBef>
          <a:spcPct val="0"/>
        </a:spcBef>
        <a:spcAft>
          <a:spcPct val="0"/>
        </a:spcAft>
        <a:defRPr sz="3300">
          <a:solidFill>
            <a:schemeClr val="tx2"/>
          </a:solidFill>
          <a:latin typeface="Arial" pitchFamily="34" charset="0"/>
          <a:ea typeface="宋体" pitchFamily="2" charset="-122"/>
        </a:defRPr>
      </a:lvl6pPr>
      <a:lvl7pPr marL="685800" algn="ctr" rtl="0" fontAlgn="base">
        <a:spcBef>
          <a:spcPct val="0"/>
        </a:spcBef>
        <a:spcAft>
          <a:spcPct val="0"/>
        </a:spcAft>
        <a:defRPr sz="3300">
          <a:solidFill>
            <a:schemeClr val="tx2"/>
          </a:solidFill>
          <a:latin typeface="Arial" pitchFamily="34" charset="0"/>
          <a:ea typeface="宋体" pitchFamily="2" charset="-122"/>
        </a:defRPr>
      </a:lvl7pPr>
      <a:lvl8pPr marL="1028700" algn="ctr" rtl="0" fontAlgn="base">
        <a:spcBef>
          <a:spcPct val="0"/>
        </a:spcBef>
        <a:spcAft>
          <a:spcPct val="0"/>
        </a:spcAft>
        <a:defRPr sz="3300">
          <a:solidFill>
            <a:schemeClr val="tx2"/>
          </a:solidFill>
          <a:latin typeface="Arial" pitchFamily="34" charset="0"/>
          <a:ea typeface="宋体" pitchFamily="2" charset="-122"/>
        </a:defRPr>
      </a:lvl8pPr>
      <a:lvl9pPr marL="1371600" algn="ctr" rtl="0" fontAlgn="base">
        <a:spcBef>
          <a:spcPct val="0"/>
        </a:spcBef>
        <a:spcAft>
          <a:spcPct val="0"/>
        </a:spcAft>
        <a:defRPr sz="3300">
          <a:solidFill>
            <a:schemeClr val="tx2"/>
          </a:solidFill>
          <a:latin typeface="Arial" pitchFamily="34" charset="0"/>
          <a:ea typeface="宋体" pitchFamily="2" charset="-122"/>
        </a:defRPr>
      </a:lvl9pPr>
    </p:titleStyle>
    <p:bodyStyle>
      <a:lvl1pPr marL="257175" indent="-257175" algn="l" rtl="0" eaLnBrk="0" fontAlgn="base" hangingPunct="0">
        <a:spcBef>
          <a:spcPct val="20000"/>
        </a:spcBef>
        <a:spcAft>
          <a:spcPct val="0"/>
        </a:spcAft>
        <a:buChar char="•"/>
        <a:defRPr sz="2400">
          <a:solidFill>
            <a:schemeClr val="tx1"/>
          </a:solidFill>
          <a:latin typeface="+mn-lt"/>
          <a:ea typeface="+mn-ea"/>
          <a:cs typeface="+mn-cs"/>
        </a:defRPr>
      </a:lvl1pPr>
      <a:lvl2pPr marL="557213" indent="-214313" algn="l" rtl="0" eaLnBrk="0" fontAlgn="base" hangingPunct="0">
        <a:spcBef>
          <a:spcPct val="20000"/>
        </a:spcBef>
        <a:spcAft>
          <a:spcPct val="0"/>
        </a:spcAft>
        <a:buChar char="–"/>
        <a:defRPr sz="2100">
          <a:solidFill>
            <a:schemeClr val="tx1"/>
          </a:solidFill>
          <a:latin typeface="+mn-lt"/>
          <a:ea typeface="+mn-ea"/>
        </a:defRPr>
      </a:lvl2pPr>
      <a:lvl3pPr marL="857250" indent="-171450" algn="l" rtl="0" eaLnBrk="0" fontAlgn="base" hangingPunct="0">
        <a:spcBef>
          <a:spcPct val="20000"/>
        </a:spcBef>
        <a:spcAft>
          <a:spcPct val="0"/>
        </a:spcAft>
        <a:buChar char="•"/>
        <a:defRPr sz="1800">
          <a:solidFill>
            <a:schemeClr val="tx1"/>
          </a:solidFill>
          <a:latin typeface="+mn-lt"/>
          <a:ea typeface="+mn-ea"/>
        </a:defRPr>
      </a:lvl3pPr>
      <a:lvl4pPr marL="1200150" indent="-171450" algn="l" rtl="0" eaLnBrk="0" fontAlgn="base" hangingPunct="0">
        <a:spcBef>
          <a:spcPct val="20000"/>
        </a:spcBef>
        <a:spcAft>
          <a:spcPct val="0"/>
        </a:spcAft>
        <a:buChar char="–"/>
        <a:defRPr sz="1500">
          <a:solidFill>
            <a:schemeClr val="tx1"/>
          </a:solidFill>
          <a:latin typeface="+mn-lt"/>
          <a:ea typeface="+mn-ea"/>
        </a:defRPr>
      </a:lvl4pPr>
      <a:lvl5pPr marL="1543050" indent="-171450" algn="l" rtl="0" eaLnBrk="0" fontAlgn="base" hangingPunct="0">
        <a:spcBef>
          <a:spcPct val="20000"/>
        </a:spcBef>
        <a:spcAft>
          <a:spcPct val="0"/>
        </a:spcAft>
        <a:buChar char="»"/>
        <a:defRPr sz="1500">
          <a:solidFill>
            <a:schemeClr val="tx1"/>
          </a:solidFill>
          <a:latin typeface="+mn-lt"/>
          <a:ea typeface="+mn-ea"/>
        </a:defRPr>
      </a:lvl5pPr>
      <a:lvl6pPr marL="1885950" indent="-171450" algn="l" rtl="0" fontAlgn="base">
        <a:spcBef>
          <a:spcPct val="20000"/>
        </a:spcBef>
        <a:spcAft>
          <a:spcPct val="0"/>
        </a:spcAft>
        <a:buChar char="»"/>
        <a:defRPr sz="1500">
          <a:solidFill>
            <a:schemeClr val="tx1"/>
          </a:solidFill>
          <a:latin typeface="+mn-lt"/>
          <a:ea typeface="+mn-ea"/>
        </a:defRPr>
      </a:lvl6pPr>
      <a:lvl7pPr marL="2228850" indent="-171450" algn="l" rtl="0" fontAlgn="base">
        <a:spcBef>
          <a:spcPct val="20000"/>
        </a:spcBef>
        <a:spcAft>
          <a:spcPct val="0"/>
        </a:spcAft>
        <a:buChar char="»"/>
        <a:defRPr sz="1500">
          <a:solidFill>
            <a:schemeClr val="tx1"/>
          </a:solidFill>
          <a:latin typeface="+mn-lt"/>
          <a:ea typeface="+mn-ea"/>
        </a:defRPr>
      </a:lvl7pPr>
      <a:lvl8pPr marL="2571750" indent="-171450" algn="l" rtl="0" fontAlgn="base">
        <a:spcBef>
          <a:spcPct val="20000"/>
        </a:spcBef>
        <a:spcAft>
          <a:spcPct val="0"/>
        </a:spcAft>
        <a:buChar char="»"/>
        <a:defRPr sz="1500">
          <a:solidFill>
            <a:schemeClr val="tx1"/>
          </a:solidFill>
          <a:latin typeface="+mn-lt"/>
          <a:ea typeface="+mn-ea"/>
        </a:defRPr>
      </a:lvl8pPr>
      <a:lvl9pPr marL="2914650" indent="-171450" algn="l" rtl="0" fontAlgn="base">
        <a:spcBef>
          <a:spcPct val="20000"/>
        </a:spcBef>
        <a:spcAft>
          <a:spcPct val="0"/>
        </a:spcAft>
        <a:buChar char="»"/>
        <a:defRPr sz="1500">
          <a:solidFill>
            <a:schemeClr val="tx1"/>
          </a:solidFill>
          <a:latin typeface="+mn-lt"/>
          <a:ea typeface="+mn-ea"/>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66.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30.jpe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xml"/><Relationship Id="rId1" Type="http://schemas.openxmlformats.org/officeDocument/2006/relationships/tags" Target="../tags/tag67.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7.jpeg"/><Relationship Id="rId13" Type="http://schemas.openxmlformats.org/officeDocument/2006/relationships/image" Target="../media/image12.jpg"/><Relationship Id="rId3" Type="http://schemas.openxmlformats.org/officeDocument/2006/relationships/image" Target="../media/image2.jpg"/><Relationship Id="rId7" Type="http://schemas.openxmlformats.org/officeDocument/2006/relationships/image" Target="../media/image6.png"/><Relationship Id="rId12"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15.xml"/><Relationship Id="rId6" Type="http://schemas.openxmlformats.org/officeDocument/2006/relationships/image" Target="../media/image5.png"/><Relationship Id="rId11" Type="http://schemas.openxmlformats.org/officeDocument/2006/relationships/image" Target="../media/image10.jpeg"/><Relationship Id="rId5" Type="http://schemas.openxmlformats.org/officeDocument/2006/relationships/image" Target="../media/image4.jp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jpeg"/></Relationships>
</file>

<file path=ppt/slides/_rels/slide30.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3.jpeg"/><Relationship Id="rId2" Type="http://schemas.openxmlformats.org/officeDocument/2006/relationships/notesSlide" Target="../notesSlides/notesSlide3.xml"/><Relationship Id="rId1" Type="http://schemas.openxmlformats.org/officeDocument/2006/relationships/slideLayout" Target="../slideLayouts/slideLayout15.xml"/><Relationship Id="rId6" Type="http://schemas.openxmlformats.org/officeDocument/2006/relationships/image" Target="../media/image2.jpg"/><Relationship Id="rId5" Type="http://schemas.openxmlformats.org/officeDocument/2006/relationships/image" Target="../media/image11.png"/><Relationship Id="rId4" Type="http://schemas.openxmlformats.org/officeDocument/2006/relationships/image" Target="../media/image4.jp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15.xml"/><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15.xml"/><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ctrTitle"/>
          </p:nvPr>
        </p:nvSpPr>
        <p:spPr>
          <a:xfrm>
            <a:off x="685800" y="1802348"/>
            <a:ext cx="7772400" cy="1702852"/>
          </a:xfrm>
        </p:spPr>
        <p:txBody>
          <a:bodyPr>
            <a:noAutofit/>
          </a:bodyPr>
          <a:lstStyle/>
          <a:p>
            <a:pPr algn="l">
              <a:spcBef>
                <a:spcPts val="0"/>
              </a:spcBef>
            </a:pPr>
            <a:r>
              <a:rPr lang="en-US" sz="3600" dirty="0">
                <a:latin typeface="Calibri" charset="0"/>
              </a:rPr>
              <a:t>SSL/TLS</a:t>
            </a:r>
            <a:endParaRPr lang="en-US" sz="3600" b="1" dirty="0">
              <a:solidFill>
                <a:schemeClr val="tx1">
                  <a:lumMod val="65000"/>
                  <a:lumOff val="35000"/>
                </a:schemeClr>
              </a:solidFill>
            </a:endParaRPr>
          </a:p>
        </p:txBody>
      </p:sp>
      <p:sp>
        <p:nvSpPr>
          <p:cNvPr id="5" name="TextBox 4"/>
          <p:cNvSpPr txBox="1"/>
          <p:nvPr/>
        </p:nvSpPr>
        <p:spPr>
          <a:xfrm>
            <a:off x="6947850" y="4572000"/>
            <a:ext cx="1510350" cy="461665"/>
          </a:xfrm>
          <a:prstGeom prst="rect">
            <a:avLst/>
          </a:prstGeom>
          <a:noFill/>
        </p:spPr>
        <p:txBody>
          <a:bodyPr wrap="none" rtlCol="0">
            <a:spAutoFit/>
          </a:bodyPr>
          <a:lstStyle/>
          <a:p>
            <a:pPr algn="r"/>
            <a:r>
              <a:rPr lang="en-US" sz="2400" b="1" dirty="0" err="1"/>
              <a:t>Zaobo</a:t>
            </a:r>
            <a:r>
              <a:rPr lang="en-US" sz="2400" b="1" dirty="0"/>
              <a:t> He</a:t>
            </a:r>
            <a:endParaRPr lang="en-US" dirty="0"/>
          </a:p>
        </p:txBody>
      </p:sp>
    </p:spTree>
    <p:custDataLst>
      <p:tags r:id="rId1"/>
    </p:custDataLst>
    <p:extLst>
      <p:ext uri="{BB962C8B-B14F-4D97-AF65-F5344CB8AC3E}">
        <p14:creationId xmlns:p14="http://schemas.microsoft.com/office/powerpoint/2010/main" val="29434087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747839D-A323-47F3-909F-548499399628}" type="slidenum">
              <a:rPr kumimoji="0" lang="en-US" sz="1200" b="0" i="0" u="none" strike="noStrike" kern="1200" cap="none" spc="0" normalizeH="0" baseline="0" noProof="0" smtClean="0">
                <a:ln>
                  <a:noFill/>
                </a:ln>
                <a:solidFill>
                  <a:srgbClr val="000000"/>
                </a:solidFill>
                <a:effectLst/>
                <a:uLnTx/>
                <a:uFillTx/>
                <a:latin typeface="Calibri"/>
                <a:ea typeface="+mn-ea"/>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srgbClr val="000000"/>
              </a:solidFill>
              <a:effectLst/>
              <a:uLnTx/>
              <a:uFillTx/>
              <a:latin typeface="Calibri"/>
              <a:ea typeface="+mn-ea"/>
            </a:endParaRPr>
          </a:p>
        </p:txBody>
      </p:sp>
      <p:sp>
        <p:nvSpPr>
          <p:cNvPr id="8" name="TextBox 7">
            <a:extLst>
              <a:ext uri="{FF2B5EF4-FFF2-40B4-BE49-F238E27FC236}">
                <a16:creationId xmlns:a16="http://schemas.microsoft.com/office/drawing/2014/main" id="{861CDCAA-E4FB-4EFE-A49F-73DCC265AE0B}"/>
              </a:ext>
            </a:extLst>
          </p:cNvPr>
          <p:cNvSpPr txBox="1"/>
          <p:nvPr/>
        </p:nvSpPr>
        <p:spPr>
          <a:xfrm>
            <a:off x="6248400" y="93246"/>
            <a:ext cx="2133600" cy="492443"/>
          </a:xfrm>
          <a:prstGeom prst="rect">
            <a:avLst/>
          </a:prstGeom>
          <a:noFill/>
        </p:spPr>
        <p:txBody>
          <a:bodyPr wrap="square" lIns="0" tIns="0" rIns="0" bIns="0" rtlCol="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FFFFFF"/>
                </a:solidFill>
                <a:effectLst/>
                <a:uLnTx/>
                <a:uFillTx/>
                <a:latin typeface="Cambria"/>
                <a:ea typeface="+mn-ea"/>
                <a:cs typeface="+mn-cs"/>
              </a:rPr>
              <a:t>Web Server</a:t>
            </a:r>
          </a:p>
        </p:txBody>
      </p:sp>
      <p:sp>
        <p:nvSpPr>
          <p:cNvPr id="18" name="TextBox 17">
            <a:extLst>
              <a:ext uri="{FF2B5EF4-FFF2-40B4-BE49-F238E27FC236}">
                <a16:creationId xmlns:a16="http://schemas.microsoft.com/office/drawing/2014/main" id="{4A3D1F31-9193-463B-AA50-BA7B2077E754}"/>
              </a:ext>
            </a:extLst>
          </p:cNvPr>
          <p:cNvSpPr txBox="1"/>
          <p:nvPr/>
        </p:nvSpPr>
        <p:spPr>
          <a:xfrm>
            <a:off x="3962400" y="5114812"/>
            <a:ext cx="914400" cy="430887"/>
          </a:xfrm>
          <a:prstGeom prst="rect">
            <a:avLst/>
          </a:prstGeom>
          <a:noFill/>
        </p:spPr>
        <p:txBody>
          <a:bodyPr wrap="square" lIns="0" tIns="0" rIns="0" bIns="0" rtlCol="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Cambria"/>
                <a:ea typeface="+mn-ea"/>
                <a:cs typeface="+mn-cs"/>
              </a:rPr>
              <a:t>AT&amp;T</a:t>
            </a:r>
          </a:p>
        </p:txBody>
      </p:sp>
      <p:pic>
        <p:nvPicPr>
          <p:cNvPr id="7" name="Picture 6">
            <a:extLst>
              <a:ext uri="{FF2B5EF4-FFF2-40B4-BE49-F238E27FC236}">
                <a16:creationId xmlns:a16="http://schemas.microsoft.com/office/drawing/2014/main" id="{B4AA122F-F29A-4154-8F46-9A8613EBD62D}"/>
              </a:ext>
            </a:extLst>
          </p:cNvPr>
          <p:cNvPicPr>
            <a:picLocks noChangeAspect="1"/>
          </p:cNvPicPr>
          <p:nvPr/>
        </p:nvPicPr>
        <p:blipFill>
          <a:blip r:embed="rId3"/>
          <a:stretch>
            <a:fillRect/>
          </a:stretch>
        </p:blipFill>
        <p:spPr>
          <a:xfrm>
            <a:off x="2095500" y="93246"/>
            <a:ext cx="5562600" cy="2664080"/>
          </a:xfrm>
          <a:prstGeom prst="rect">
            <a:avLst/>
          </a:prstGeom>
        </p:spPr>
      </p:pic>
      <p:sp>
        <p:nvSpPr>
          <p:cNvPr id="12" name="Content Placeholder 2">
            <a:extLst>
              <a:ext uri="{FF2B5EF4-FFF2-40B4-BE49-F238E27FC236}">
                <a16:creationId xmlns:a16="http://schemas.microsoft.com/office/drawing/2014/main" id="{E19D17C0-DAC5-4095-B29E-A371F2D3CE0F}"/>
              </a:ext>
            </a:extLst>
          </p:cNvPr>
          <p:cNvSpPr>
            <a:spLocks noGrp="1"/>
          </p:cNvSpPr>
          <p:nvPr/>
        </p:nvSpPr>
        <p:spPr>
          <a:xfrm>
            <a:off x="304800" y="2971800"/>
            <a:ext cx="8229600" cy="4045664"/>
          </a:xfrm>
          <a:prstGeom prst="rect">
            <a:avLst/>
          </a:prstGeom>
        </p:spPr>
        <p:txBody>
          <a:bodyPr vert="horz" lIns="91440" tIns="45720" rIns="91440" bIns="45720" rtlCol="0" anchor="t" anchorCtr="0">
            <a:normAutofit fontScale="92500" lnSpcReduction="20000"/>
          </a:bodyPr>
          <a:lstStyle>
            <a:lvl1pPr marL="292100" indent="-292100" algn="l" defTabSz="457200" rtl="0" eaLnBrk="1" latinLnBrk="0" hangingPunct="1">
              <a:spcBef>
                <a:spcPct val="20000"/>
              </a:spcBef>
              <a:buClr>
                <a:schemeClr val="tx1"/>
              </a:buClr>
              <a:buFont typeface="Arial"/>
              <a:buChar char="•"/>
              <a:defRPr sz="3200" kern="1200">
                <a:solidFill>
                  <a:schemeClr val="tx1"/>
                </a:solidFill>
                <a:latin typeface="+mn-lt"/>
                <a:ea typeface="+mn-ea"/>
                <a:cs typeface="Calibri"/>
              </a:defRPr>
            </a:lvl1pPr>
            <a:lvl2pPr marL="635000" indent="-292100" algn="l" defTabSz="457200" rtl="0" eaLnBrk="1" latinLnBrk="0" hangingPunct="1">
              <a:spcBef>
                <a:spcPct val="20000"/>
              </a:spcBef>
              <a:buClr>
                <a:schemeClr val="tx1"/>
              </a:buClr>
              <a:buFont typeface="Arial"/>
              <a:buChar char="–"/>
              <a:defRPr sz="2800" kern="1200">
                <a:solidFill>
                  <a:schemeClr val="tx1"/>
                </a:solidFill>
                <a:latin typeface="+mn-lt"/>
                <a:ea typeface="+mn-ea"/>
                <a:cs typeface="Calibri"/>
              </a:defRPr>
            </a:lvl2pPr>
            <a:lvl3pPr marL="914400" indent="-228600" algn="l" defTabSz="457200" rtl="0" eaLnBrk="1" latinLnBrk="0" hangingPunct="1">
              <a:spcBef>
                <a:spcPct val="20000"/>
              </a:spcBef>
              <a:buClr>
                <a:schemeClr val="tx1"/>
              </a:buClr>
              <a:buFont typeface="Arial"/>
              <a:buChar char="•"/>
              <a:defRPr sz="2400" kern="1200">
                <a:solidFill>
                  <a:schemeClr val="tx1"/>
                </a:solidFill>
                <a:latin typeface="+mn-lt"/>
                <a:ea typeface="+mn-ea"/>
                <a:cs typeface="Calibri"/>
              </a:defRPr>
            </a:lvl3pPr>
            <a:lvl4pPr marL="1143000" indent="-228600" algn="l" defTabSz="457200" rtl="0" eaLnBrk="1" latinLnBrk="0" hangingPunct="1">
              <a:spcBef>
                <a:spcPct val="20000"/>
              </a:spcBef>
              <a:buClr>
                <a:schemeClr val="tx1"/>
              </a:buClr>
              <a:buFont typeface="Arial"/>
              <a:buChar char="–"/>
              <a:tabLst/>
              <a:defRPr sz="2000" kern="1200">
                <a:solidFill>
                  <a:schemeClr val="tx1"/>
                </a:solidFill>
                <a:latin typeface="+mn-lt"/>
                <a:ea typeface="+mn-ea"/>
                <a:cs typeface="Calibri"/>
              </a:defRPr>
            </a:lvl4pPr>
            <a:lvl5pPr marL="1320800" indent="-177800" algn="l" defTabSz="457200" rtl="0" eaLnBrk="1" latinLnBrk="0" hangingPunct="1">
              <a:spcBef>
                <a:spcPct val="20000"/>
              </a:spcBef>
              <a:buClr>
                <a:schemeClr val="tx1"/>
              </a:buClr>
              <a:buFont typeface="Arial"/>
              <a:buChar char="»"/>
              <a:defRPr sz="2000" kern="1200">
                <a:solidFill>
                  <a:schemeClr val="tx1"/>
                </a:solidFill>
                <a:latin typeface="+mn-lt"/>
                <a:ea typeface="+mn-ea"/>
                <a:cs typeface="Calibri"/>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80000"/>
              </a:lnSpc>
            </a:pPr>
            <a:r>
              <a:rPr lang="en-US" dirty="0"/>
              <a:t>Transport Layer Security (TLS) protocol</a:t>
            </a:r>
          </a:p>
          <a:p>
            <a:r>
              <a:rPr lang="en-US" dirty="0"/>
              <a:t>Based on Secure Sockets Layers (SSL) protocol</a:t>
            </a:r>
          </a:p>
          <a:p>
            <a:pPr marL="0" indent="0">
              <a:lnSpc>
                <a:spcPct val="80000"/>
              </a:lnSpc>
              <a:buNone/>
            </a:pPr>
            <a:endParaRPr lang="en-US" altLang="zh-CN" sz="2800" b="1" dirty="0">
              <a:latin typeface="Arial" charset="0"/>
              <a:ea typeface="SimSun" charset="0"/>
              <a:cs typeface="SimSun" charset="0"/>
            </a:endParaRPr>
          </a:p>
          <a:p>
            <a:pPr>
              <a:lnSpc>
                <a:spcPct val="80000"/>
              </a:lnSpc>
            </a:pPr>
            <a:r>
              <a:rPr lang="en-US" altLang="zh-CN" sz="2800" b="1" dirty="0">
                <a:latin typeface="Arial" charset="0"/>
                <a:ea typeface="SimSun" charset="0"/>
                <a:cs typeface="SimSun" charset="0"/>
              </a:rPr>
              <a:t>TLS is widely deployed security protocol</a:t>
            </a:r>
          </a:p>
          <a:p>
            <a:pPr lvl="1"/>
            <a:r>
              <a:rPr lang="en-US" dirty="0"/>
              <a:t>Deployed in nearly every web browser</a:t>
            </a:r>
          </a:p>
          <a:p>
            <a:pPr lvl="1">
              <a:lnSpc>
                <a:spcPct val="80000"/>
              </a:lnSpc>
            </a:pPr>
            <a:r>
              <a:rPr lang="en-US" altLang="zh-CN" sz="2400" dirty="0">
                <a:latin typeface="Arial" charset="0"/>
                <a:ea typeface="SimSun" charset="0"/>
                <a:cs typeface="SimSun" charset="0"/>
              </a:rPr>
              <a:t>https</a:t>
            </a:r>
            <a:br>
              <a:rPr lang="en-US" altLang="zh-CN" sz="2400" dirty="0">
                <a:latin typeface="Arial" charset="0"/>
                <a:ea typeface="SimSun" charset="0"/>
                <a:cs typeface="SimSun" charset="0"/>
              </a:rPr>
            </a:br>
            <a:endParaRPr lang="en-US" altLang="zh-CN" sz="2400" dirty="0">
              <a:latin typeface="Arial" charset="0"/>
              <a:ea typeface="SimSun" charset="0"/>
              <a:cs typeface="SimSun" charset="0"/>
            </a:endParaRPr>
          </a:p>
          <a:p>
            <a:pPr>
              <a:lnSpc>
                <a:spcPct val="80000"/>
              </a:lnSpc>
            </a:pPr>
            <a:r>
              <a:rPr lang="en-US" altLang="zh-CN" sz="2800" b="1" dirty="0">
                <a:latin typeface="Arial" charset="0"/>
                <a:ea typeface="SimSun" charset="0"/>
                <a:cs typeface="SimSun" charset="0"/>
              </a:rPr>
              <a:t>Originally designed by Netscape in 1993</a:t>
            </a:r>
          </a:p>
          <a:p>
            <a:pPr>
              <a:lnSpc>
                <a:spcPct val="80000"/>
              </a:lnSpc>
            </a:pPr>
            <a:r>
              <a:rPr lang="en-US" altLang="zh-CN" sz="2800" b="1" dirty="0">
                <a:latin typeface="Arial" charset="0"/>
                <a:ea typeface="SimSun" charset="0"/>
                <a:cs typeface="SimSun" charset="0"/>
              </a:rPr>
              <a:t>Provides</a:t>
            </a:r>
          </a:p>
          <a:p>
            <a:pPr lvl="1">
              <a:lnSpc>
                <a:spcPct val="80000"/>
              </a:lnSpc>
            </a:pPr>
            <a:r>
              <a:rPr lang="en-US" altLang="zh-CN" sz="2400" dirty="0">
                <a:latin typeface="Arial" charset="0"/>
                <a:ea typeface="SimSun" charset="0"/>
                <a:cs typeface="SimSun" charset="0"/>
              </a:rPr>
              <a:t>Confidentiality</a:t>
            </a:r>
          </a:p>
          <a:p>
            <a:pPr lvl="1">
              <a:lnSpc>
                <a:spcPct val="80000"/>
              </a:lnSpc>
            </a:pPr>
            <a:r>
              <a:rPr lang="en-US" altLang="zh-CN" sz="2400" dirty="0">
                <a:latin typeface="Arial" charset="0"/>
                <a:ea typeface="SimSun" charset="0"/>
                <a:cs typeface="SimSun" charset="0"/>
              </a:rPr>
              <a:t>Integrity</a:t>
            </a:r>
          </a:p>
          <a:p>
            <a:pPr lvl="1">
              <a:lnSpc>
                <a:spcPct val="80000"/>
              </a:lnSpc>
            </a:pPr>
            <a:r>
              <a:rPr lang="en-US" altLang="zh-CN" sz="2400" dirty="0">
                <a:latin typeface="Arial" charset="0"/>
                <a:ea typeface="SimSun" charset="0"/>
                <a:cs typeface="SimSun" charset="0"/>
              </a:rPr>
              <a:t>Authentication</a:t>
            </a:r>
          </a:p>
        </p:txBody>
      </p:sp>
    </p:spTree>
    <p:extLst>
      <p:ext uri="{BB962C8B-B14F-4D97-AF65-F5344CB8AC3E}">
        <p14:creationId xmlns:p14="http://schemas.microsoft.com/office/powerpoint/2010/main" val="22052113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747839D-A323-47F3-909F-548499399628}" type="slidenum">
              <a:rPr kumimoji="0" lang="en-US" sz="1200" b="0" i="0" u="none" strike="noStrike" kern="1200" cap="none" spc="0" normalizeH="0" baseline="0" noProof="0" smtClean="0">
                <a:ln>
                  <a:noFill/>
                </a:ln>
                <a:solidFill>
                  <a:srgbClr val="000000"/>
                </a:solidFill>
                <a:effectLst/>
                <a:uLnTx/>
                <a:uFillTx/>
                <a:latin typeface="Calibri"/>
                <a:ea typeface="+mn-ea"/>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srgbClr val="000000"/>
              </a:solidFill>
              <a:effectLst/>
              <a:uLnTx/>
              <a:uFillTx/>
              <a:latin typeface="Calibri"/>
              <a:ea typeface="+mn-ea"/>
            </a:endParaRPr>
          </a:p>
        </p:txBody>
      </p:sp>
      <p:sp>
        <p:nvSpPr>
          <p:cNvPr id="8" name="TextBox 7">
            <a:extLst>
              <a:ext uri="{FF2B5EF4-FFF2-40B4-BE49-F238E27FC236}">
                <a16:creationId xmlns:a16="http://schemas.microsoft.com/office/drawing/2014/main" id="{861CDCAA-E4FB-4EFE-A49F-73DCC265AE0B}"/>
              </a:ext>
            </a:extLst>
          </p:cNvPr>
          <p:cNvSpPr txBox="1"/>
          <p:nvPr/>
        </p:nvSpPr>
        <p:spPr>
          <a:xfrm>
            <a:off x="6248400" y="93246"/>
            <a:ext cx="2133600" cy="492443"/>
          </a:xfrm>
          <a:prstGeom prst="rect">
            <a:avLst/>
          </a:prstGeom>
          <a:noFill/>
        </p:spPr>
        <p:txBody>
          <a:bodyPr wrap="square" lIns="0" tIns="0" rIns="0" bIns="0" rtlCol="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FFFFFF"/>
                </a:solidFill>
                <a:effectLst/>
                <a:uLnTx/>
                <a:uFillTx/>
                <a:latin typeface="Cambria"/>
                <a:ea typeface="+mn-ea"/>
                <a:cs typeface="+mn-cs"/>
              </a:rPr>
              <a:t>Web Server</a:t>
            </a:r>
          </a:p>
        </p:txBody>
      </p:sp>
      <p:sp>
        <p:nvSpPr>
          <p:cNvPr id="18" name="TextBox 17">
            <a:extLst>
              <a:ext uri="{FF2B5EF4-FFF2-40B4-BE49-F238E27FC236}">
                <a16:creationId xmlns:a16="http://schemas.microsoft.com/office/drawing/2014/main" id="{4A3D1F31-9193-463B-AA50-BA7B2077E754}"/>
              </a:ext>
            </a:extLst>
          </p:cNvPr>
          <p:cNvSpPr txBox="1"/>
          <p:nvPr/>
        </p:nvSpPr>
        <p:spPr>
          <a:xfrm>
            <a:off x="3962400" y="5114812"/>
            <a:ext cx="914400" cy="430887"/>
          </a:xfrm>
          <a:prstGeom prst="rect">
            <a:avLst/>
          </a:prstGeom>
          <a:noFill/>
        </p:spPr>
        <p:txBody>
          <a:bodyPr wrap="square" lIns="0" tIns="0" rIns="0" bIns="0" rtlCol="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Cambria"/>
                <a:ea typeface="+mn-ea"/>
                <a:cs typeface="+mn-cs"/>
              </a:rPr>
              <a:t>AT&amp;T</a:t>
            </a:r>
          </a:p>
        </p:txBody>
      </p:sp>
      <p:sp>
        <p:nvSpPr>
          <p:cNvPr id="14" name="Title 1">
            <a:extLst>
              <a:ext uri="{FF2B5EF4-FFF2-40B4-BE49-F238E27FC236}">
                <a16:creationId xmlns:a16="http://schemas.microsoft.com/office/drawing/2014/main" id="{A357D838-4160-47E9-AF2B-4A82CB0CD8BA}"/>
              </a:ext>
            </a:extLst>
          </p:cNvPr>
          <p:cNvSpPr>
            <a:spLocks noGrp="1"/>
          </p:cNvSpPr>
          <p:nvPr>
            <p:ph type="title"/>
          </p:nvPr>
        </p:nvSpPr>
        <p:spPr>
          <a:xfrm>
            <a:off x="457200" y="152400"/>
            <a:ext cx="8229600" cy="1143000"/>
          </a:xfrm>
        </p:spPr>
        <p:txBody>
          <a:bodyPr/>
          <a:lstStyle/>
          <a:p>
            <a:r>
              <a:rPr lang="en-US" dirty="0"/>
              <a:t>What is SSL/TLS?</a:t>
            </a:r>
          </a:p>
        </p:txBody>
      </p:sp>
      <p:sp>
        <p:nvSpPr>
          <p:cNvPr id="15" name="Content Placeholder 2">
            <a:extLst>
              <a:ext uri="{FF2B5EF4-FFF2-40B4-BE49-F238E27FC236}">
                <a16:creationId xmlns:a16="http://schemas.microsoft.com/office/drawing/2014/main" id="{B41C70F8-A61E-4031-BC79-E16CC749B38B}"/>
              </a:ext>
            </a:extLst>
          </p:cNvPr>
          <p:cNvSpPr>
            <a:spLocks noGrp="1"/>
          </p:cNvSpPr>
          <p:nvPr>
            <p:ph idx="1"/>
          </p:nvPr>
        </p:nvSpPr>
        <p:spPr>
          <a:xfrm>
            <a:off x="457200" y="1371601"/>
            <a:ext cx="8229600" cy="2057400"/>
          </a:xfrm>
        </p:spPr>
        <p:txBody>
          <a:bodyPr>
            <a:normAutofit/>
          </a:bodyPr>
          <a:lstStyle/>
          <a:p>
            <a:r>
              <a:rPr lang="en-US" dirty="0"/>
              <a:t>TLS</a:t>
            </a:r>
          </a:p>
          <a:p>
            <a:pPr lvl="1"/>
            <a:r>
              <a:rPr lang="en-US" dirty="0"/>
              <a:t>The TLS (Transport Layer Security) protocol provides communications security over the Internet.</a:t>
            </a:r>
          </a:p>
          <a:p>
            <a:pPr lvl="1"/>
            <a:endParaRPr lang="en-US" dirty="0"/>
          </a:p>
        </p:txBody>
      </p:sp>
      <p:pic>
        <p:nvPicPr>
          <p:cNvPr id="2" name="Picture 1">
            <a:extLst>
              <a:ext uri="{FF2B5EF4-FFF2-40B4-BE49-F238E27FC236}">
                <a16:creationId xmlns:a16="http://schemas.microsoft.com/office/drawing/2014/main" id="{02C8E999-903D-4D98-A76B-4589F4EC3052}"/>
              </a:ext>
            </a:extLst>
          </p:cNvPr>
          <p:cNvPicPr>
            <a:picLocks noChangeAspect="1"/>
          </p:cNvPicPr>
          <p:nvPr/>
        </p:nvPicPr>
        <p:blipFill>
          <a:blip r:embed="rId3"/>
          <a:stretch>
            <a:fillRect/>
          </a:stretch>
        </p:blipFill>
        <p:spPr>
          <a:xfrm>
            <a:off x="3918284" y="2972602"/>
            <a:ext cx="4463716" cy="676961"/>
          </a:xfrm>
          <a:prstGeom prst="rect">
            <a:avLst/>
          </a:prstGeom>
        </p:spPr>
      </p:pic>
      <p:pic>
        <p:nvPicPr>
          <p:cNvPr id="3" name="Picture 2">
            <a:extLst>
              <a:ext uri="{FF2B5EF4-FFF2-40B4-BE49-F238E27FC236}">
                <a16:creationId xmlns:a16="http://schemas.microsoft.com/office/drawing/2014/main" id="{54EA72D6-02EB-4B1B-A5C7-189176EFB931}"/>
              </a:ext>
            </a:extLst>
          </p:cNvPr>
          <p:cNvPicPr>
            <a:picLocks noChangeAspect="1"/>
          </p:cNvPicPr>
          <p:nvPr/>
        </p:nvPicPr>
        <p:blipFill>
          <a:blip r:embed="rId4"/>
          <a:stretch>
            <a:fillRect/>
          </a:stretch>
        </p:blipFill>
        <p:spPr>
          <a:xfrm>
            <a:off x="1700571" y="3860088"/>
            <a:ext cx="5742857" cy="1390476"/>
          </a:xfrm>
          <a:prstGeom prst="rect">
            <a:avLst/>
          </a:prstGeom>
        </p:spPr>
      </p:pic>
      <p:pic>
        <p:nvPicPr>
          <p:cNvPr id="5" name="Picture 4">
            <a:extLst>
              <a:ext uri="{FF2B5EF4-FFF2-40B4-BE49-F238E27FC236}">
                <a16:creationId xmlns:a16="http://schemas.microsoft.com/office/drawing/2014/main" id="{189A4E83-1325-477B-8FEB-F622005B0C07}"/>
              </a:ext>
            </a:extLst>
          </p:cNvPr>
          <p:cNvPicPr>
            <a:picLocks noChangeAspect="1"/>
          </p:cNvPicPr>
          <p:nvPr/>
        </p:nvPicPr>
        <p:blipFill>
          <a:blip r:embed="rId5"/>
          <a:stretch>
            <a:fillRect/>
          </a:stretch>
        </p:blipFill>
        <p:spPr>
          <a:xfrm>
            <a:off x="1700571" y="5466347"/>
            <a:ext cx="5609524" cy="1285714"/>
          </a:xfrm>
          <a:prstGeom prst="rect">
            <a:avLst/>
          </a:prstGeom>
        </p:spPr>
      </p:pic>
    </p:spTree>
    <p:extLst>
      <p:ext uri="{BB962C8B-B14F-4D97-AF65-F5344CB8AC3E}">
        <p14:creationId xmlns:p14="http://schemas.microsoft.com/office/powerpoint/2010/main" val="11263629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747839D-A323-47F3-909F-548499399628}" type="slidenum">
              <a:rPr kumimoji="0" lang="en-US" sz="1200" b="0" i="0" u="none" strike="noStrike" kern="1200" cap="none" spc="0" normalizeH="0" baseline="0" noProof="0" smtClean="0">
                <a:ln>
                  <a:noFill/>
                </a:ln>
                <a:solidFill>
                  <a:srgbClr val="000000"/>
                </a:solidFill>
                <a:effectLst/>
                <a:uLnTx/>
                <a:uFillTx/>
                <a:latin typeface="Calibri"/>
                <a:ea typeface="+mn-ea"/>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srgbClr val="000000"/>
              </a:solidFill>
              <a:effectLst/>
              <a:uLnTx/>
              <a:uFillTx/>
              <a:latin typeface="Calibri"/>
              <a:ea typeface="+mn-ea"/>
            </a:endParaRPr>
          </a:p>
        </p:txBody>
      </p:sp>
      <p:sp>
        <p:nvSpPr>
          <p:cNvPr id="8" name="TextBox 7">
            <a:extLst>
              <a:ext uri="{FF2B5EF4-FFF2-40B4-BE49-F238E27FC236}">
                <a16:creationId xmlns:a16="http://schemas.microsoft.com/office/drawing/2014/main" id="{861CDCAA-E4FB-4EFE-A49F-73DCC265AE0B}"/>
              </a:ext>
            </a:extLst>
          </p:cNvPr>
          <p:cNvSpPr txBox="1"/>
          <p:nvPr/>
        </p:nvSpPr>
        <p:spPr>
          <a:xfrm>
            <a:off x="6248400" y="93246"/>
            <a:ext cx="2133600" cy="492443"/>
          </a:xfrm>
          <a:prstGeom prst="rect">
            <a:avLst/>
          </a:prstGeom>
          <a:noFill/>
        </p:spPr>
        <p:txBody>
          <a:bodyPr wrap="square" lIns="0" tIns="0" rIns="0" bIns="0" rtlCol="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FFFFFF"/>
                </a:solidFill>
                <a:effectLst/>
                <a:uLnTx/>
                <a:uFillTx/>
                <a:latin typeface="Cambria"/>
                <a:ea typeface="+mn-ea"/>
                <a:cs typeface="+mn-cs"/>
              </a:rPr>
              <a:t>Web Server</a:t>
            </a:r>
          </a:p>
        </p:txBody>
      </p:sp>
      <p:sp>
        <p:nvSpPr>
          <p:cNvPr id="18" name="TextBox 17">
            <a:extLst>
              <a:ext uri="{FF2B5EF4-FFF2-40B4-BE49-F238E27FC236}">
                <a16:creationId xmlns:a16="http://schemas.microsoft.com/office/drawing/2014/main" id="{4A3D1F31-9193-463B-AA50-BA7B2077E754}"/>
              </a:ext>
            </a:extLst>
          </p:cNvPr>
          <p:cNvSpPr txBox="1"/>
          <p:nvPr/>
        </p:nvSpPr>
        <p:spPr>
          <a:xfrm>
            <a:off x="3962400" y="5114812"/>
            <a:ext cx="914400" cy="430887"/>
          </a:xfrm>
          <a:prstGeom prst="rect">
            <a:avLst/>
          </a:prstGeom>
          <a:noFill/>
        </p:spPr>
        <p:txBody>
          <a:bodyPr wrap="square" lIns="0" tIns="0" rIns="0" bIns="0" rtlCol="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Cambria"/>
                <a:ea typeface="+mn-ea"/>
                <a:cs typeface="+mn-cs"/>
              </a:rPr>
              <a:t>AT&amp;T</a:t>
            </a:r>
          </a:p>
        </p:txBody>
      </p:sp>
      <p:sp>
        <p:nvSpPr>
          <p:cNvPr id="14" name="Title 1">
            <a:extLst>
              <a:ext uri="{FF2B5EF4-FFF2-40B4-BE49-F238E27FC236}">
                <a16:creationId xmlns:a16="http://schemas.microsoft.com/office/drawing/2014/main" id="{A357D838-4160-47E9-AF2B-4A82CB0CD8BA}"/>
              </a:ext>
            </a:extLst>
          </p:cNvPr>
          <p:cNvSpPr>
            <a:spLocks noGrp="1"/>
          </p:cNvSpPr>
          <p:nvPr>
            <p:ph type="title"/>
          </p:nvPr>
        </p:nvSpPr>
        <p:spPr>
          <a:xfrm>
            <a:off x="457200" y="152400"/>
            <a:ext cx="8229600" cy="1143000"/>
          </a:xfrm>
        </p:spPr>
        <p:txBody>
          <a:bodyPr/>
          <a:lstStyle/>
          <a:p>
            <a:r>
              <a:rPr lang="en-US" dirty="0"/>
              <a:t>What </a:t>
            </a:r>
            <a:r>
              <a:rPr lang="en-US"/>
              <a:t>is TLS</a:t>
            </a:r>
            <a:r>
              <a:rPr lang="en-US" dirty="0"/>
              <a:t>?</a:t>
            </a:r>
          </a:p>
        </p:txBody>
      </p:sp>
      <p:sp>
        <p:nvSpPr>
          <p:cNvPr id="15" name="Content Placeholder 2">
            <a:extLst>
              <a:ext uri="{FF2B5EF4-FFF2-40B4-BE49-F238E27FC236}">
                <a16:creationId xmlns:a16="http://schemas.microsoft.com/office/drawing/2014/main" id="{B41C70F8-A61E-4031-BC79-E16CC749B38B}"/>
              </a:ext>
            </a:extLst>
          </p:cNvPr>
          <p:cNvSpPr>
            <a:spLocks noGrp="1"/>
          </p:cNvSpPr>
          <p:nvPr>
            <p:ph idx="1"/>
          </p:nvPr>
        </p:nvSpPr>
        <p:spPr>
          <a:xfrm>
            <a:off x="457200" y="1371600"/>
            <a:ext cx="8229600" cy="4411563"/>
          </a:xfrm>
        </p:spPr>
        <p:txBody>
          <a:bodyPr>
            <a:normAutofit/>
          </a:bodyPr>
          <a:lstStyle/>
          <a:p>
            <a:r>
              <a:rPr lang="en-US" dirty="0"/>
              <a:t>TLS</a:t>
            </a:r>
          </a:p>
          <a:p>
            <a:pPr lvl="1"/>
            <a:r>
              <a:rPr lang="en-US" dirty="0"/>
              <a:t>The TLS (Transport Layer Security) protocol provides communications security over the Internet.</a:t>
            </a:r>
          </a:p>
          <a:p>
            <a:pPr lvl="1"/>
            <a:endParaRPr lang="en-US" dirty="0"/>
          </a:p>
          <a:p>
            <a:pPr lvl="1"/>
            <a:r>
              <a:rPr lang="en-US" dirty="0"/>
              <a:t>The protocol allows client/server applications to communicate in a way that is designed to prevent eavesdropping, tampering, or message forgery</a:t>
            </a:r>
          </a:p>
        </p:txBody>
      </p:sp>
    </p:spTree>
    <p:extLst>
      <p:ext uri="{BB962C8B-B14F-4D97-AF65-F5344CB8AC3E}">
        <p14:creationId xmlns:p14="http://schemas.microsoft.com/office/powerpoint/2010/main" val="16178818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747839D-A323-47F3-909F-548499399628}" type="slidenum">
              <a:rPr lang="en-US" smtClean="0"/>
              <a:t>13</a:t>
            </a:fld>
            <a:endParaRPr lang="en-US"/>
          </a:p>
        </p:txBody>
      </p:sp>
      <p:pic>
        <p:nvPicPr>
          <p:cNvPr id="7" name="Picture 6">
            <a:extLst>
              <a:ext uri="{FF2B5EF4-FFF2-40B4-BE49-F238E27FC236}">
                <a16:creationId xmlns:a16="http://schemas.microsoft.com/office/drawing/2014/main" id="{5D038740-DA99-4302-B3C0-1FC59A3EF5FF}"/>
              </a:ext>
            </a:extLst>
          </p:cNvPr>
          <p:cNvPicPr>
            <a:picLocks noChangeAspect="1"/>
          </p:cNvPicPr>
          <p:nvPr/>
        </p:nvPicPr>
        <p:blipFill rotWithShape="1">
          <a:blip r:embed="rId3"/>
          <a:srcRect b="33309"/>
          <a:stretch/>
        </p:blipFill>
        <p:spPr>
          <a:xfrm>
            <a:off x="76200" y="1367638"/>
            <a:ext cx="8991600" cy="4515790"/>
          </a:xfrm>
          <a:prstGeom prst="rect">
            <a:avLst/>
          </a:prstGeom>
        </p:spPr>
      </p:pic>
    </p:spTree>
    <p:extLst>
      <p:ext uri="{BB962C8B-B14F-4D97-AF65-F5344CB8AC3E}">
        <p14:creationId xmlns:p14="http://schemas.microsoft.com/office/powerpoint/2010/main" val="37689225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Cloud 14">
            <a:extLst>
              <a:ext uri="{FF2B5EF4-FFF2-40B4-BE49-F238E27FC236}">
                <a16:creationId xmlns:a16="http://schemas.microsoft.com/office/drawing/2014/main" id="{1BB949E8-433B-40D9-8418-77ECD8B62BBA}"/>
              </a:ext>
            </a:extLst>
          </p:cNvPr>
          <p:cNvSpPr/>
          <p:nvPr/>
        </p:nvSpPr>
        <p:spPr>
          <a:xfrm>
            <a:off x="4938224" y="0"/>
            <a:ext cx="4205775" cy="2746005"/>
          </a:xfrm>
          <a:prstGeom prst="cloud">
            <a:avLst/>
          </a:prstGeom>
          <a:solidFill>
            <a:schemeClr val="accent5"/>
          </a:solidFill>
          <a:ln w="28575" cap="rnd" cmpd="sng">
            <a:noFill/>
            <a:prstDash val="solid"/>
            <a:miter lim="800000"/>
          </a:ln>
          <a:effectLst/>
        </p:spPr>
        <p:style>
          <a:lnRef idx="1">
            <a:schemeClr val="accent1"/>
          </a:lnRef>
          <a:fillRef idx="3">
            <a:schemeClr val="accent1"/>
          </a:fillRef>
          <a:effectRef idx="2">
            <a:schemeClr val="accent1"/>
          </a:effectRef>
          <a:fontRef idx="minor">
            <a:schemeClr val="lt1"/>
          </a:fontRef>
        </p:style>
        <p:txBody>
          <a:bodyPr wrap="square" lIns="0" tIns="0" rIns="0" bIns="0" rtlCol="0" anchor="ctr" anchorCtr="1">
            <a:noAutofit/>
          </a:bodyPr>
          <a:lstStyle/>
          <a:p>
            <a:pPr algn="ctr"/>
            <a:endParaRPr lang="en-US" sz="2400" dirty="0">
              <a:solidFill>
                <a:schemeClr val="bg1"/>
              </a:solidFill>
            </a:endParaRPr>
          </a:p>
        </p:txBody>
      </p:sp>
      <p:sp>
        <p:nvSpPr>
          <p:cNvPr id="17" name="Cloud 16">
            <a:extLst>
              <a:ext uri="{FF2B5EF4-FFF2-40B4-BE49-F238E27FC236}">
                <a16:creationId xmlns:a16="http://schemas.microsoft.com/office/drawing/2014/main" id="{5ECED0EA-46CA-4875-B6C4-E4109BB7B726}"/>
              </a:ext>
            </a:extLst>
          </p:cNvPr>
          <p:cNvSpPr/>
          <p:nvPr/>
        </p:nvSpPr>
        <p:spPr>
          <a:xfrm>
            <a:off x="-50042" y="3581400"/>
            <a:ext cx="5384042" cy="3276600"/>
          </a:xfrm>
          <a:prstGeom prst="cloud">
            <a:avLst/>
          </a:prstGeom>
          <a:solidFill>
            <a:schemeClr val="accent5"/>
          </a:solidFill>
          <a:ln w="28575" cap="rnd" cmpd="sng">
            <a:noFill/>
            <a:prstDash val="solid"/>
            <a:miter lim="800000"/>
          </a:ln>
          <a:effectLst/>
        </p:spPr>
        <p:style>
          <a:lnRef idx="1">
            <a:schemeClr val="accent1"/>
          </a:lnRef>
          <a:fillRef idx="3">
            <a:schemeClr val="accent1"/>
          </a:fillRef>
          <a:effectRef idx="2">
            <a:schemeClr val="accent1"/>
          </a:effectRef>
          <a:fontRef idx="minor">
            <a:schemeClr val="lt1"/>
          </a:fontRef>
        </p:style>
        <p:txBody>
          <a:bodyPr wrap="square" lIns="0" tIns="0" rIns="0" bIns="0" rtlCol="0" anchor="ctr" anchorCtr="1">
            <a:noAutofit/>
          </a:bodyPr>
          <a:lstStyle/>
          <a:p>
            <a:pPr algn="ctr"/>
            <a:endParaRPr lang="en-US" sz="2400" dirty="0">
              <a:solidFill>
                <a:schemeClr val="bg1"/>
              </a:solidFill>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747839D-A323-47F3-909F-548499399628}" type="slidenum">
              <a:rPr kumimoji="0" lang="en-US" sz="1200" b="0" i="0" u="none" strike="noStrike" kern="1200" cap="none" spc="0" normalizeH="0" baseline="0" noProof="0" smtClean="0">
                <a:ln>
                  <a:noFill/>
                </a:ln>
                <a:solidFill>
                  <a:srgbClr val="000000"/>
                </a:solidFill>
                <a:effectLst/>
                <a:uLnTx/>
                <a:uFillTx/>
                <a:latin typeface="Calibri"/>
                <a:ea typeface="+mn-ea"/>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srgbClr val="000000"/>
              </a:solidFill>
              <a:effectLst/>
              <a:uLnTx/>
              <a:uFillTx/>
              <a:latin typeface="Calibri"/>
              <a:ea typeface="+mn-ea"/>
            </a:endParaRPr>
          </a:p>
        </p:txBody>
      </p:sp>
      <p:pic>
        <p:nvPicPr>
          <p:cNvPr id="3" name="Picture 2">
            <a:extLst>
              <a:ext uri="{FF2B5EF4-FFF2-40B4-BE49-F238E27FC236}">
                <a16:creationId xmlns:a16="http://schemas.microsoft.com/office/drawing/2014/main" id="{0CBE693F-53DC-44A1-BBC4-3E052C190DD1}"/>
              </a:ext>
            </a:extLst>
          </p:cNvPr>
          <p:cNvPicPr>
            <a:picLocks noChangeAspect="1"/>
          </p:cNvPicPr>
          <p:nvPr/>
        </p:nvPicPr>
        <p:blipFill>
          <a:blip r:embed="rId3"/>
          <a:stretch>
            <a:fillRect/>
          </a:stretch>
        </p:blipFill>
        <p:spPr>
          <a:xfrm>
            <a:off x="457200" y="4114800"/>
            <a:ext cx="2936553" cy="2358741"/>
          </a:xfrm>
          <a:prstGeom prst="rect">
            <a:avLst/>
          </a:prstGeom>
        </p:spPr>
      </p:pic>
      <p:sp>
        <p:nvSpPr>
          <p:cNvPr id="6" name="Rectangle 5">
            <a:extLst>
              <a:ext uri="{FF2B5EF4-FFF2-40B4-BE49-F238E27FC236}">
                <a16:creationId xmlns:a16="http://schemas.microsoft.com/office/drawing/2014/main" id="{88E0CC2D-C289-4A02-812F-9B7F31DD327E}"/>
              </a:ext>
            </a:extLst>
          </p:cNvPr>
          <p:cNvSpPr/>
          <p:nvPr/>
        </p:nvSpPr>
        <p:spPr>
          <a:xfrm>
            <a:off x="5817358" y="76200"/>
            <a:ext cx="3174242" cy="1828800"/>
          </a:xfrm>
          <a:prstGeom prst="rect">
            <a:avLst/>
          </a:prstGeom>
          <a:solidFill>
            <a:srgbClr val="0070C0"/>
          </a:solidFill>
          <a:ln w="28575" cap="rnd" cmpd="sng">
            <a:noFill/>
            <a:prstDash val="solid"/>
            <a:miter lim="800000"/>
          </a:ln>
          <a:effectLst/>
        </p:spPr>
        <p:style>
          <a:lnRef idx="1">
            <a:schemeClr val="accent1"/>
          </a:lnRef>
          <a:fillRef idx="3">
            <a:schemeClr val="accent1"/>
          </a:fillRef>
          <a:effectRef idx="2">
            <a:schemeClr val="accent1"/>
          </a:effectRef>
          <a:fontRef idx="minor">
            <a:schemeClr val="lt1"/>
          </a:fontRef>
        </p:style>
        <p:txBody>
          <a:bodyPr wrap="square" lIns="0" tIns="0" rIns="0" bIns="0" rtlCol="0" anchor="ctr" anchorCtr="1">
            <a:noAutofit/>
          </a:bodyPr>
          <a:lstStyle/>
          <a:p>
            <a:pPr algn="ctr"/>
            <a:endParaRPr lang="en-US" sz="2400" dirty="0">
              <a:solidFill>
                <a:schemeClr val="bg1"/>
              </a:solidFill>
            </a:endParaRPr>
          </a:p>
        </p:txBody>
      </p:sp>
      <p:sp>
        <p:nvSpPr>
          <p:cNvPr id="8" name="TextBox 7">
            <a:extLst>
              <a:ext uri="{FF2B5EF4-FFF2-40B4-BE49-F238E27FC236}">
                <a16:creationId xmlns:a16="http://schemas.microsoft.com/office/drawing/2014/main" id="{861CDCAA-E4FB-4EFE-A49F-73DCC265AE0B}"/>
              </a:ext>
            </a:extLst>
          </p:cNvPr>
          <p:cNvSpPr txBox="1"/>
          <p:nvPr/>
        </p:nvSpPr>
        <p:spPr>
          <a:xfrm>
            <a:off x="6248400" y="93246"/>
            <a:ext cx="2133600" cy="492443"/>
          </a:xfrm>
          <a:prstGeom prst="rect">
            <a:avLst/>
          </a:prstGeom>
          <a:noFill/>
        </p:spPr>
        <p:txBody>
          <a:bodyPr wrap="square" lIns="0" tIns="0" rIns="0" bIns="0" rtlCol="0" anchor="t" anchorCtr="0">
            <a:spAutoFit/>
          </a:bodyPr>
          <a:lstStyle/>
          <a:p>
            <a:r>
              <a:rPr lang="en-US" sz="3200" dirty="0">
                <a:solidFill>
                  <a:schemeClr val="bg1"/>
                </a:solidFill>
              </a:rPr>
              <a:t>Web Server</a:t>
            </a:r>
          </a:p>
        </p:txBody>
      </p:sp>
      <p:cxnSp>
        <p:nvCxnSpPr>
          <p:cNvPr id="12" name="Straight Arrow Connector 11">
            <a:extLst>
              <a:ext uri="{FF2B5EF4-FFF2-40B4-BE49-F238E27FC236}">
                <a16:creationId xmlns:a16="http://schemas.microsoft.com/office/drawing/2014/main" id="{06D35A2F-E141-4F5D-BBCB-160364256783}"/>
              </a:ext>
            </a:extLst>
          </p:cNvPr>
          <p:cNvCxnSpPr>
            <a:cxnSpLocks/>
          </p:cNvCxnSpPr>
          <p:nvPr/>
        </p:nvCxnSpPr>
        <p:spPr>
          <a:xfrm flipV="1">
            <a:off x="3124200" y="1905000"/>
            <a:ext cx="2693158" cy="2895600"/>
          </a:xfrm>
          <a:prstGeom prst="straightConnector1">
            <a:avLst/>
          </a:prstGeom>
          <a:ln w="9525" cap="flat" cmpd="sng" algn="ctr">
            <a:solidFill>
              <a:schemeClr val="dk1"/>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14" name="TextBox 13">
            <a:extLst>
              <a:ext uri="{FF2B5EF4-FFF2-40B4-BE49-F238E27FC236}">
                <a16:creationId xmlns:a16="http://schemas.microsoft.com/office/drawing/2014/main" id="{8E6B53AE-6144-4543-9306-3691F310A2E7}"/>
              </a:ext>
            </a:extLst>
          </p:cNvPr>
          <p:cNvSpPr txBox="1"/>
          <p:nvPr/>
        </p:nvSpPr>
        <p:spPr>
          <a:xfrm>
            <a:off x="914400" y="5486400"/>
            <a:ext cx="3048000" cy="615553"/>
          </a:xfrm>
          <a:prstGeom prst="rect">
            <a:avLst/>
          </a:prstGeom>
          <a:solidFill>
            <a:srgbClr val="FFC000"/>
          </a:solidFill>
          <a:ln>
            <a:solidFill>
              <a:schemeClr val="tx1"/>
            </a:solidFill>
          </a:ln>
        </p:spPr>
        <p:txBody>
          <a:bodyPr wrap="square" lIns="0" tIns="0" rIns="0" bIns="0" rtlCol="0" anchor="t" anchorCtr="0">
            <a:spAutoFit/>
          </a:bodyPr>
          <a:lstStyle/>
          <a:p>
            <a:r>
              <a:rPr lang="en-US" sz="2000" dirty="0"/>
              <a:t>Username: hez26</a:t>
            </a:r>
          </a:p>
          <a:p>
            <a:r>
              <a:rPr lang="en-US" sz="2000" dirty="0"/>
              <a:t>Password: mypassword123</a:t>
            </a:r>
          </a:p>
        </p:txBody>
      </p:sp>
      <p:sp>
        <p:nvSpPr>
          <p:cNvPr id="18" name="TextBox 17">
            <a:extLst>
              <a:ext uri="{FF2B5EF4-FFF2-40B4-BE49-F238E27FC236}">
                <a16:creationId xmlns:a16="http://schemas.microsoft.com/office/drawing/2014/main" id="{4A3D1F31-9193-463B-AA50-BA7B2077E754}"/>
              </a:ext>
            </a:extLst>
          </p:cNvPr>
          <p:cNvSpPr txBox="1"/>
          <p:nvPr/>
        </p:nvSpPr>
        <p:spPr>
          <a:xfrm>
            <a:off x="3962400" y="5114812"/>
            <a:ext cx="914400" cy="430887"/>
          </a:xfrm>
          <a:prstGeom prst="rect">
            <a:avLst/>
          </a:prstGeom>
          <a:noFill/>
        </p:spPr>
        <p:txBody>
          <a:bodyPr wrap="square" lIns="0" tIns="0" rIns="0" bIns="0" rtlCol="0" anchor="t" anchorCtr="0">
            <a:spAutoFit/>
          </a:bodyPr>
          <a:lstStyle/>
          <a:p>
            <a:r>
              <a:rPr lang="en-US" sz="2800" dirty="0">
                <a:solidFill>
                  <a:schemeClr val="bg1"/>
                </a:solidFill>
              </a:rPr>
              <a:t>AT&amp;T</a:t>
            </a:r>
          </a:p>
        </p:txBody>
      </p:sp>
      <p:pic>
        <p:nvPicPr>
          <p:cNvPr id="19" name="Picture 18">
            <a:extLst>
              <a:ext uri="{FF2B5EF4-FFF2-40B4-BE49-F238E27FC236}">
                <a16:creationId xmlns:a16="http://schemas.microsoft.com/office/drawing/2014/main" id="{7379EDF0-8E3B-44FB-8D8E-7C96C53976B7}"/>
              </a:ext>
            </a:extLst>
          </p:cNvPr>
          <p:cNvPicPr>
            <a:picLocks noChangeAspect="1"/>
          </p:cNvPicPr>
          <p:nvPr/>
        </p:nvPicPr>
        <p:blipFill>
          <a:blip r:embed="rId4"/>
          <a:stretch>
            <a:fillRect/>
          </a:stretch>
        </p:blipFill>
        <p:spPr>
          <a:xfrm>
            <a:off x="6080669" y="2588568"/>
            <a:ext cx="1323810" cy="1371429"/>
          </a:xfrm>
          <a:prstGeom prst="rect">
            <a:avLst/>
          </a:prstGeom>
        </p:spPr>
      </p:pic>
      <p:sp>
        <p:nvSpPr>
          <p:cNvPr id="20" name="TextBox 19">
            <a:extLst>
              <a:ext uri="{FF2B5EF4-FFF2-40B4-BE49-F238E27FC236}">
                <a16:creationId xmlns:a16="http://schemas.microsoft.com/office/drawing/2014/main" id="{BCE88F28-B48F-4A1D-A201-65598348CB10}"/>
              </a:ext>
            </a:extLst>
          </p:cNvPr>
          <p:cNvSpPr txBox="1"/>
          <p:nvPr/>
        </p:nvSpPr>
        <p:spPr>
          <a:xfrm>
            <a:off x="5270879" y="3274282"/>
            <a:ext cx="2133600" cy="430887"/>
          </a:xfrm>
          <a:prstGeom prst="rect">
            <a:avLst/>
          </a:prstGeom>
          <a:solidFill>
            <a:srgbClr val="FFC000"/>
          </a:solidFill>
          <a:ln>
            <a:solidFill>
              <a:schemeClr val="tx1"/>
            </a:solidFill>
          </a:ln>
        </p:spPr>
        <p:txBody>
          <a:bodyPr wrap="square" lIns="0" tIns="0" rIns="0" bIns="0" rtlCol="0" anchor="t" anchorCtr="0">
            <a:spAutoFit/>
          </a:bodyPr>
          <a:lstStyle/>
          <a:p>
            <a:r>
              <a:rPr lang="en-US" sz="1400" dirty="0"/>
              <a:t>Username: hez26</a:t>
            </a:r>
          </a:p>
          <a:p>
            <a:r>
              <a:rPr lang="en-US" sz="1400" dirty="0"/>
              <a:t>Password: mypassword123</a:t>
            </a:r>
          </a:p>
        </p:txBody>
      </p:sp>
      <p:sp>
        <p:nvSpPr>
          <p:cNvPr id="21" name="TextBox 20">
            <a:extLst>
              <a:ext uri="{FF2B5EF4-FFF2-40B4-BE49-F238E27FC236}">
                <a16:creationId xmlns:a16="http://schemas.microsoft.com/office/drawing/2014/main" id="{372B87F0-FC55-4FC5-9B70-4656020DCE8B}"/>
              </a:ext>
            </a:extLst>
          </p:cNvPr>
          <p:cNvSpPr txBox="1"/>
          <p:nvPr/>
        </p:nvSpPr>
        <p:spPr>
          <a:xfrm>
            <a:off x="3389204" y="2492437"/>
            <a:ext cx="1549021" cy="492443"/>
          </a:xfrm>
          <a:prstGeom prst="rect">
            <a:avLst/>
          </a:prstGeom>
          <a:noFill/>
        </p:spPr>
        <p:txBody>
          <a:bodyPr wrap="square" lIns="0" tIns="0" rIns="0" bIns="0" rtlCol="0" anchor="t" anchorCtr="0">
            <a:spAutoFit/>
          </a:bodyPr>
          <a:lstStyle/>
          <a:p>
            <a:r>
              <a:rPr lang="en-US" sz="3200" dirty="0"/>
              <a:t>insecure</a:t>
            </a:r>
          </a:p>
        </p:txBody>
      </p:sp>
    </p:spTree>
    <p:extLst>
      <p:ext uri="{BB962C8B-B14F-4D97-AF65-F5344CB8AC3E}">
        <p14:creationId xmlns:p14="http://schemas.microsoft.com/office/powerpoint/2010/main" val="704430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63" presetClass="path" presetSubtype="0" accel="50000" decel="50000" fill="hold" grpId="1" nodeType="clickEffect">
                                  <p:stCondLst>
                                    <p:cond delay="0"/>
                                  </p:stCondLst>
                                  <p:childTnLst>
                                    <p:animMotion origin="layout" path="M 3.33333E-6 2.59259E-6 L 0.54166 -0.65949 " pathEditMode="relative" rAng="0" ptsTypes="AA">
                                      <p:cBhvr>
                                        <p:cTn id="22" dur="2000" fill="hold"/>
                                        <p:tgtEl>
                                          <p:spTgt spid="14"/>
                                        </p:tgtEl>
                                        <p:attrNameLst>
                                          <p:attrName>ppt_x</p:attrName>
                                          <p:attrName>ppt_y</p:attrName>
                                        </p:attrNameLst>
                                      </p:cBhvr>
                                      <p:rCtr x="27083" y="-32986"/>
                                    </p:animMotion>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barn(inVertical)">
                                      <p:cBhvr>
                                        <p:cTn id="2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7" grpId="0" animBg="1"/>
      <p:bldP spid="14" grpId="0" animBg="1"/>
      <p:bldP spid="14" grpId="1" animBg="1"/>
      <p:bldP spid="18" grpId="0"/>
      <p:bldP spid="20"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loud 2">
            <a:extLst>
              <a:ext uri="{FF2B5EF4-FFF2-40B4-BE49-F238E27FC236}">
                <a16:creationId xmlns:a16="http://schemas.microsoft.com/office/drawing/2014/main" id="{F04052E5-4B7B-4016-8825-EDEA62B179D1}"/>
              </a:ext>
            </a:extLst>
          </p:cNvPr>
          <p:cNvSpPr/>
          <p:nvPr/>
        </p:nvSpPr>
        <p:spPr>
          <a:xfrm>
            <a:off x="4938224" y="0"/>
            <a:ext cx="4205775" cy="2746005"/>
          </a:xfrm>
          <a:prstGeom prst="cloud">
            <a:avLst/>
          </a:prstGeom>
          <a:solidFill>
            <a:schemeClr val="accent5"/>
          </a:solidFill>
          <a:ln w="28575" cap="rnd" cmpd="sng">
            <a:noFill/>
            <a:prstDash val="solid"/>
            <a:miter lim="800000"/>
          </a:ln>
          <a:effectLst/>
        </p:spPr>
        <p:style>
          <a:lnRef idx="1">
            <a:schemeClr val="accent1"/>
          </a:lnRef>
          <a:fillRef idx="3">
            <a:schemeClr val="accent1"/>
          </a:fillRef>
          <a:effectRef idx="2">
            <a:schemeClr val="accent1"/>
          </a:effectRef>
          <a:fontRef idx="minor">
            <a:schemeClr val="lt1"/>
          </a:fontRef>
        </p:style>
        <p:txBody>
          <a:bodyPr wrap="square" lIns="0" tIns="0" rIns="0" bIns="0" rtlCol="0" anchor="ctr" anchorCtr="1">
            <a:noAutofit/>
          </a:bodyPr>
          <a:lstStyle/>
          <a:p>
            <a:pPr algn="ctr"/>
            <a:endParaRPr lang="en-US" sz="2400" dirty="0">
              <a:solidFill>
                <a:schemeClr val="bg1"/>
              </a:solidFill>
            </a:endParaRPr>
          </a:p>
        </p:txBody>
      </p:sp>
      <p:sp>
        <p:nvSpPr>
          <p:cNvPr id="17" name="Cloud 16">
            <a:extLst>
              <a:ext uri="{FF2B5EF4-FFF2-40B4-BE49-F238E27FC236}">
                <a16:creationId xmlns:a16="http://schemas.microsoft.com/office/drawing/2014/main" id="{5ECED0EA-46CA-4875-B6C4-E4109BB7B726}"/>
              </a:ext>
            </a:extLst>
          </p:cNvPr>
          <p:cNvSpPr/>
          <p:nvPr/>
        </p:nvSpPr>
        <p:spPr>
          <a:xfrm>
            <a:off x="-50042" y="3581400"/>
            <a:ext cx="5384042" cy="3276600"/>
          </a:xfrm>
          <a:prstGeom prst="cloud">
            <a:avLst/>
          </a:prstGeom>
          <a:solidFill>
            <a:schemeClr val="accent5"/>
          </a:solidFill>
          <a:ln w="28575" cap="rnd" cmpd="sng">
            <a:noFill/>
            <a:prstDash val="solid"/>
            <a:miter lim="800000"/>
          </a:ln>
          <a:effectLst/>
        </p:spPr>
        <p:style>
          <a:lnRef idx="1">
            <a:schemeClr val="accent1"/>
          </a:lnRef>
          <a:fillRef idx="3">
            <a:schemeClr val="accent1"/>
          </a:fillRef>
          <a:effectRef idx="2">
            <a:schemeClr val="accent1"/>
          </a:effectRef>
          <a:fontRef idx="minor">
            <a:schemeClr val="lt1"/>
          </a:fontRef>
        </p:style>
        <p:txBody>
          <a:bodyPr wrap="square" lIns="0" tIns="0" rIns="0" bIns="0" rtlCol="0" anchor="ctr" anchorCtr="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Cambria"/>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747839D-A323-47F3-909F-548499399628}" type="slidenum">
              <a:rPr kumimoji="0" lang="en-US" sz="1200" b="0" i="0" u="none" strike="noStrike" kern="1200" cap="none" spc="0" normalizeH="0" baseline="0" noProof="0" smtClean="0">
                <a:ln>
                  <a:noFill/>
                </a:ln>
                <a:solidFill>
                  <a:srgbClr val="000000"/>
                </a:solidFill>
                <a:effectLst/>
                <a:uLnTx/>
                <a:uFillTx/>
                <a:latin typeface="Calibri"/>
                <a:ea typeface="+mn-ea"/>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srgbClr val="000000"/>
              </a:solidFill>
              <a:effectLst/>
              <a:uLnTx/>
              <a:uFillTx/>
              <a:latin typeface="Calibri"/>
              <a:ea typeface="+mn-ea"/>
            </a:endParaRPr>
          </a:p>
        </p:txBody>
      </p:sp>
      <p:sp>
        <p:nvSpPr>
          <p:cNvPr id="6" name="Rectangle 5">
            <a:extLst>
              <a:ext uri="{FF2B5EF4-FFF2-40B4-BE49-F238E27FC236}">
                <a16:creationId xmlns:a16="http://schemas.microsoft.com/office/drawing/2014/main" id="{88E0CC2D-C289-4A02-812F-9B7F31DD327E}"/>
              </a:ext>
            </a:extLst>
          </p:cNvPr>
          <p:cNvSpPr/>
          <p:nvPr/>
        </p:nvSpPr>
        <p:spPr>
          <a:xfrm>
            <a:off x="5817358" y="76200"/>
            <a:ext cx="3174242" cy="1828800"/>
          </a:xfrm>
          <a:prstGeom prst="rect">
            <a:avLst/>
          </a:prstGeom>
          <a:solidFill>
            <a:srgbClr val="0070C0"/>
          </a:solidFill>
          <a:ln w="28575" cap="rnd" cmpd="sng">
            <a:noFill/>
            <a:prstDash val="solid"/>
            <a:miter lim="800000"/>
          </a:ln>
          <a:effectLst/>
        </p:spPr>
        <p:style>
          <a:lnRef idx="1">
            <a:schemeClr val="accent1"/>
          </a:lnRef>
          <a:fillRef idx="3">
            <a:schemeClr val="accent1"/>
          </a:fillRef>
          <a:effectRef idx="2">
            <a:schemeClr val="accent1"/>
          </a:effectRef>
          <a:fontRef idx="minor">
            <a:schemeClr val="lt1"/>
          </a:fontRef>
        </p:style>
        <p:txBody>
          <a:bodyPr wrap="square" lIns="0" tIns="0" rIns="0" bIns="0" rtlCol="0" anchor="ctr" anchorCtr="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Cambria"/>
              <a:ea typeface="+mn-ea"/>
              <a:cs typeface="+mn-cs"/>
            </a:endParaRPr>
          </a:p>
        </p:txBody>
      </p:sp>
      <p:sp>
        <p:nvSpPr>
          <p:cNvPr id="8" name="TextBox 7">
            <a:extLst>
              <a:ext uri="{FF2B5EF4-FFF2-40B4-BE49-F238E27FC236}">
                <a16:creationId xmlns:a16="http://schemas.microsoft.com/office/drawing/2014/main" id="{861CDCAA-E4FB-4EFE-A49F-73DCC265AE0B}"/>
              </a:ext>
            </a:extLst>
          </p:cNvPr>
          <p:cNvSpPr txBox="1"/>
          <p:nvPr/>
        </p:nvSpPr>
        <p:spPr>
          <a:xfrm>
            <a:off x="6248400" y="93246"/>
            <a:ext cx="2133600" cy="492443"/>
          </a:xfrm>
          <a:prstGeom prst="rect">
            <a:avLst/>
          </a:prstGeom>
          <a:noFill/>
        </p:spPr>
        <p:txBody>
          <a:bodyPr wrap="square" lIns="0" tIns="0" rIns="0" bIns="0" rtlCol="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FFFFFF"/>
                </a:solidFill>
                <a:effectLst/>
                <a:uLnTx/>
                <a:uFillTx/>
                <a:latin typeface="Cambria"/>
                <a:ea typeface="+mn-ea"/>
                <a:cs typeface="+mn-cs"/>
              </a:rPr>
              <a:t>Web Server</a:t>
            </a:r>
          </a:p>
        </p:txBody>
      </p:sp>
      <p:cxnSp>
        <p:nvCxnSpPr>
          <p:cNvPr id="12" name="Straight Arrow Connector 11">
            <a:extLst>
              <a:ext uri="{FF2B5EF4-FFF2-40B4-BE49-F238E27FC236}">
                <a16:creationId xmlns:a16="http://schemas.microsoft.com/office/drawing/2014/main" id="{06D35A2F-E141-4F5D-BBCB-160364256783}"/>
              </a:ext>
            </a:extLst>
          </p:cNvPr>
          <p:cNvCxnSpPr>
            <a:cxnSpLocks/>
          </p:cNvCxnSpPr>
          <p:nvPr/>
        </p:nvCxnSpPr>
        <p:spPr>
          <a:xfrm flipV="1">
            <a:off x="3124200" y="1905000"/>
            <a:ext cx="2693158" cy="2895600"/>
          </a:xfrm>
          <a:prstGeom prst="straightConnector1">
            <a:avLst/>
          </a:prstGeom>
          <a:ln w="9525" cap="flat" cmpd="sng" algn="ctr">
            <a:solidFill>
              <a:schemeClr val="dk1"/>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18" name="TextBox 17">
            <a:extLst>
              <a:ext uri="{FF2B5EF4-FFF2-40B4-BE49-F238E27FC236}">
                <a16:creationId xmlns:a16="http://schemas.microsoft.com/office/drawing/2014/main" id="{4A3D1F31-9193-463B-AA50-BA7B2077E754}"/>
              </a:ext>
            </a:extLst>
          </p:cNvPr>
          <p:cNvSpPr txBox="1"/>
          <p:nvPr/>
        </p:nvSpPr>
        <p:spPr>
          <a:xfrm>
            <a:off x="3962400" y="5114812"/>
            <a:ext cx="914400" cy="430887"/>
          </a:xfrm>
          <a:prstGeom prst="rect">
            <a:avLst/>
          </a:prstGeom>
          <a:noFill/>
        </p:spPr>
        <p:txBody>
          <a:bodyPr wrap="square" lIns="0" tIns="0" rIns="0" bIns="0" rtlCol="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Cambria"/>
                <a:ea typeface="+mn-ea"/>
                <a:cs typeface="+mn-cs"/>
              </a:rPr>
              <a:t>AT&amp;T</a:t>
            </a:r>
          </a:p>
        </p:txBody>
      </p:sp>
      <p:sp>
        <p:nvSpPr>
          <p:cNvPr id="21" name="TextBox 20">
            <a:extLst>
              <a:ext uri="{FF2B5EF4-FFF2-40B4-BE49-F238E27FC236}">
                <a16:creationId xmlns:a16="http://schemas.microsoft.com/office/drawing/2014/main" id="{372B87F0-FC55-4FC5-9B70-4656020DCE8B}"/>
              </a:ext>
            </a:extLst>
          </p:cNvPr>
          <p:cNvSpPr txBox="1"/>
          <p:nvPr/>
        </p:nvSpPr>
        <p:spPr>
          <a:xfrm>
            <a:off x="3389204" y="2492437"/>
            <a:ext cx="1549021" cy="492443"/>
          </a:xfrm>
          <a:prstGeom prst="rect">
            <a:avLst/>
          </a:prstGeom>
          <a:noFill/>
        </p:spPr>
        <p:txBody>
          <a:bodyPr wrap="square" lIns="0" tIns="0" rIns="0" bIns="0" rtlCol="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000000"/>
                </a:solidFill>
                <a:effectLst/>
                <a:uLnTx/>
                <a:uFillTx/>
                <a:latin typeface="Cambria"/>
                <a:ea typeface="+mn-ea"/>
                <a:cs typeface="+mn-cs"/>
              </a:rPr>
              <a:t>insecure</a:t>
            </a:r>
          </a:p>
        </p:txBody>
      </p:sp>
      <p:pic>
        <p:nvPicPr>
          <p:cNvPr id="5" name="Picture 4">
            <a:extLst>
              <a:ext uri="{FF2B5EF4-FFF2-40B4-BE49-F238E27FC236}">
                <a16:creationId xmlns:a16="http://schemas.microsoft.com/office/drawing/2014/main" id="{87DB89AE-3695-4C6B-AD09-537D6076DC1B}"/>
              </a:ext>
            </a:extLst>
          </p:cNvPr>
          <p:cNvPicPr>
            <a:picLocks noChangeAspect="1"/>
          </p:cNvPicPr>
          <p:nvPr/>
        </p:nvPicPr>
        <p:blipFill>
          <a:blip r:embed="rId3"/>
          <a:stretch>
            <a:fillRect/>
          </a:stretch>
        </p:blipFill>
        <p:spPr>
          <a:xfrm>
            <a:off x="7961" y="4661280"/>
            <a:ext cx="7924873" cy="1185838"/>
          </a:xfrm>
          <a:prstGeom prst="rect">
            <a:avLst/>
          </a:prstGeom>
        </p:spPr>
      </p:pic>
      <p:sp>
        <p:nvSpPr>
          <p:cNvPr id="7" name="Oval 6">
            <a:extLst>
              <a:ext uri="{FF2B5EF4-FFF2-40B4-BE49-F238E27FC236}">
                <a16:creationId xmlns:a16="http://schemas.microsoft.com/office/drawing/2014/main" id="{CF5409FD-7A55-41BB-8EC5-E14E46538CDE}"/>
              </a:ext>
            </a:extLst>
          </p:cNvPr>
          <p:cNvSpPr/>
          <p:nvPr/>
        </p:nvSpPr>
        <p:spPr>
          <a:xfrm>
            <a:off x="660779" y="4714259"/>
            <a:ext cx="3810000" cy="1079880"/>
          </a:xfrm>
          <a:prstGeom prst="ellipse">
            <a:avLst/>
          </a:prstGeom>
          <a:noFill/>
          <a:ln w="28575" cap="rnd" cmpd="sng">
            <a:solidFill>
              <a:srgbClr val="FF0000"/>
            </a:solidFill>
            <a:prstDash val="solid"/>
            <a:miter lim="800000"/>
          </a:ln>
          <a:effectLst/>
        </p:spPr>
        <p:style>
          <a:lnRef idx="1">
            <a:schemeClr val="accent1"/>
          </a:lnRef>
          <a:fillRef idx="3">
            <a:schemeClr val="accent1"/>
          </a:fillRef>
          <a:effectRef idx="2">
            <a:schemeClr val="accent1"/>
          </a:effectRef>
          <a:fontRef idx="minor">
            <a:schemeClr val="lt1"/>
          </a:fontRef>
        </p:style>
        <p:txBody>
          <a:bodyPr wrap="square" lIns="0" tIns="0" rIns="0" bIns="0" rtlCol="0" anchor="ctr" anchorCtr="1">
            <a:noAutofit/>
          </a:bodyPr>
          <a:lstStyle/>
          <a:p>
            <a:pPr algn="ctr"/>
            <a:endParaRPr lang="en-US" sz="2400" dirty="0">
              <a:solidFill>
                <a:schemeClr val="bg1"/>
              </a:solidFill>
            </a:endParaRPr>
          </a:p>
        </p:txBody>
      </p:sp>
      <p:cxnSp>
        <p:nvCxnSpPr>
          <p:cNvPr id="10" name="Straight Arrow Connector 9">
            <a:extLst>
              <a:ext uri="{FF2B5EF4-FFF2-40B4-BE49-F238E27FC236}">
                <a16:creationId xmlns:a16="http://schemas.microsoft.com/office/drawing/2014/main" id="{F5223FF6-7C60-448D-9C8E-07DEA2F1A67F}"/>
              </a:ext>
            </a:extLst>
          </p:cNvPr>
          <p:cNvCxnSpPr>
            <a:stCxn id="7" idx="5"/>
          </p:cNvCxnSpPr>
          <p:nvPr/>
        </p:nvCxnSpPr>
        <p:spPr>
          <a:xfrm>
            <a:off x="3912817" y="5635994"/>
            <a:ext cx="2030783" cy="536206"/>
          </a:xfrm>
          <a:prstGeom prst="straightConnector1">
            <a:avLst/>
          </a:prstGeom>
          <a:ln w="28575" cap="rnd" cmpd="sng">
            <a:solidFill>
              <a:srgbClr val="FF0000"/>
            </a:solidFill>
            <a:miter lim="800000"/>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2" name="TextBox 1">
            <a:extLst>
              <a:ext uri="{FF2B5EF4-FFF2-40B4-BE49-F238E27FC236}">
                <a16:creationId xmlns:a16="http://schemas.microsoft.com/office/drawing/2014/main" id="{0DD4218A-0980-4580-B6AA-5CD7DD6A1DE4}"/>
              </a:ext>
            </a:extLst>
          </p:cNvPr>
          <p:cNvSpPr txBox="1"/>
          <p:nvPr/>
        </p:nvSpPr>
        <p:spPr>
          <a:xfrm>
            <a:off x="5990798" y="5958841"/>
            <a:ext cx="1894837" cy="369332"/>
          </a:xfrm>
          <a:prstGeom prst="rect">
            <a:avLst/>
          </a:prstGeom>
          <a:noFill/>
        </p:spPr>
        <p:txBody>
          <a:bodyPr wrap="square" lIns="0" tIns="0" rIns="0" bIns="0" rtlCol="0" anchor="t" anchorCtr="0">
            <a:spAutoFit/>
          </a:bodyPr>
          <a:lstStyle/>
          <a:p>
            <a:r>
              <a:rPr lang="en-US" sz="2400" dirty="0">
                <a:solidFill>
                  <a:srgbClr val="FF0000"/>
                </a:solidFill>
              </a:rPr>
              <a:t>Http protocol</a:t>
            </a:r>
          </a:p>
        </p:txBody>
      </p:sp>
      <p:pic>
        <p:nvPicPr>
          <p:cNvPr id="61442" name="Picture 2" descr="Image result for courier service cartoon">
            <a:extLst>
              <a:ext uri="{FF2B5EF4-FFF2-40B4-BE49-F238E27FC236}">
                <a16:creationId xmlns:a16="http://schemas.microsoft.com/office/drawing/2014/main" id="{82E6A169-A50F-428E-A1C3-9CF6ABF8B6A4}"/>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9199" t="8789" r="8001" b="15513"/>
          <a:stretch/>
        </p:blipFill>
        <p:spPr bwMode="auto">
          <a:xfrm>
            <a:off x="246591" y="127298"/>
            <a:ext cx="2395388" cy="23651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9932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747839D-A323-47F3-909F-548499399628}" type="slidenum">
              <a:rPr kumimoji="0" lang="en-US" sz="1200" b="0" i="0" u="none" strike="noStrike" kern="1200" cap="none" spc="0" normalizeH="0" baseline="0" noProof="0" smtClean="0">
                <a:ln>
                  <a:noFill/>
                </a:ln>
                <a:solidFill>
                  <a:srgbClr val="000000"/>
                </a:solidFill>
                <a:effectLst/>
                <a:uLnTx/>
                <a:uFillTx/>
                <a:latin typeface="Calibri"/>
                <a:ea typeface="+mn-ea"/>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srgbClr val="000000"/>
              </a:solidFill>
              <a:effectLst/>
              <a:uLnTx/>
              <a:uFillTx/>
              <a:latin typeface="Calibri"/>
              <a:ea typeface="+mn-ea"/>
            </a:endParaRPr>
          </a:p>
        </p:txBody>
      </p:sp>
      <p:sp>
        <p:nvSpPr>
          <p:cNvPr id="8" name="TextBox 7">
            <a:extLst>
              <a:ext uri="{FF2B5EF4-FFF2-40B4-BE49-F238E27FC236}">
                <a16:creationId xmlns:a16="http://schemas.microsoft.com/office/drawing/2014/main" id="{861CDCAA-E4FB-4EFE-A49F-73DCC265AE0B}"/>
              </a:ext>
            </a:extLst>
          </p:cNvPr>
          <p:cNvSpPr txBox="1"/>
          <p:nvPr/>
        </p:nvSpPr>
        <p:spPr>
          <a:xfrm>
            <a:off x="6248400" y="93246"/>
            <a:ext cx="2133600" cy="492443"/>
          </a:xfrm>
          <a:prstGeom prst="rect">
            <a:avLst/>
          </a:prstGeom>
          <a:noFill/>
        </p:spPr>
        <p:txBody>
          <a:bodyPr wrap="square" lIns="0" tIns="0" rIns="0" bIns="0" rtlCol="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FFFFFF"/>
                </a:solidFill>
                <a:effectLst/>
                <a:uLnTx/>
                <a:uFillTx/>
                <a:latin typeface="Cambria"/>
                <a:ea typeface="+mn-ea"/>
                <a:cs typeface="+mn-cs"/>
              </a:rPr>
              <a:t>Web Server</a:t>
            </a:r>
          </a:p>
        </p:txBody>
      </p:sp>
      <p:sp>
        <p:nvSpPr>
          <p:cNvPr id="18" name="TextBox 17">
            <a:extLst>
              <a:ext uri="{FF2B5EF4-FFF2-40B4-BE49-F238E27FC236}">
                <a16:creationId xmlns:a16="http://schemas.microsoft.com/office/drawing/2014/main" id="{4A3D1F31-9193-463B-AA50-BA7B2077E754}"/>
              </a:ext>
            </a:extLst>
          </p:cNvPr>
          <p:cNvSpPr txBox="1"/>
          <p:nvPr/>
        </p:nvSpPr>
        <p:spPr>
          <a:xfrm>
            <a:off x="3962400" y="5114812"/>
            <a:ext cx="914400" cy="430887"/>
          </a:xfrm>
          <a:prstGeom prst="rect">
            <a:avLst/>
          </a:prstGeom>
          <a:noFill/>
        </p:spPr>
        <p:txBody>
          <a:bodyPr wrap="square" lIns="0" tIns="0" rIns="0" bIns="0" rtlCol="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Cambria"/>
                <a:ea typeface="+mn-ea"/>
                <a:cs typeface="+mn-cs"/>
              </a:rPr>
              <a:t>AT&amp;T</a:t>
            </a:r>
          </a:p>
        </p:txBody>
      </p:sp>
      <p:sp>
        <p:nvSpPr>
          <p:cNvPr id="14" name="Title 1">
            <a:extLst>
              <a:ext uri="{FF2B5EF4-FFF2-40B4-BE49-F238E27FC236}">
                <a16:creationId xmlns:a16="http://schemas.microsoft.com/office/drawing/2014/main" id="{A357D838-4160-47E9-AF2B-4A82CB0CD8BA}"/>
              </a:ext>
            </a:extLst>
          </p:cNvPr>
          <p:cNvSpPr>
            <a:spLocks noGrp="1"/>
          </p:cNvSpPr>
          <p:nvPr>
            <p:ph type="title"/>
          </p:nvPr>
        </p:nvSpPr>
        <p:spPr>
          <a:xfrm>
            <a:off x="457200" y="152400"/>
            <a:ext cx="8229600" cy="1143000"/>
          </a:xfrm>
        </p:spPr>
        <p:txBody>
          <a:bodyPr/>
          <a:lstStyle/>
          <a:p>
            <a:r>
              <a:rPr lang="en-US" dirty="0"/>
              <a:t>What is SSL?</a:t>
            </a:r>
          </a:p>
        </p:txBody>
      </p:sp>
      <p:sp>
        <p:nvSpPr>
          <p:cNvPr id="15" name="Content Placeholder 2">
            <a:extLst>
              <a:ext uri="{FF2B5EF4-FFF2-40B4-BE49-F238E27FC236}">
                <a16:creationId xmlns:a16="http://schemas.microsoft.com/office/drawing/2014/main" id="{B41C70F8-A61E-4031-BC79-E16CC749B38B}"/>
              </a:ext>
            </a:extLst>
          </p:cNvPr>
          <p:cNvSpPr>
            <a:spLocks noGrp="1"/>
          </p:cNvSpPr>
          <p:nvPr>
            <p:ph idx="1"/>
          </p:nvPr>
        </p:nvSpPr>
        <p:spPr>
          <a:xfrm>
            <a:off x="457200" y="1371600"/>
            <a:ext cx="8229600" cy="4754563"/>
          </a:xfrm>
        </p:spPr>
        <p:txBody>
          <a:bodyPr>
            <a:normAutofit/>
          </a:bodyPr>
          <a:lstStyle/>
          <a:p>
            <a:r>
              <a:rPr lang="en-US" dirty="0"/>
              <a:t>SSL: Secure Sockets Layers protocol</a:t>
            </a:r>
          </a:p>
          <a:p>
            <a:endParaRPr lang="en-US" dirty="0"/>
          </a:p>
          <a:p>
            <a:r>
              <a:rPr lang="en-US" dirty="0"/>
              <a:t>HTTPS = HTTP + SSL</a:t>
            </a:r>
          </a:p>
          <a:p>
            <a:endParaRPr lang="en-US" dirty="0"/>
          </a:p>
          <a:p>
            <a:r>
              <a:rPr lang="en-US" dirty="0"/>
              <a:t>SSL Handshake protocol</a:t>
            </a:r>
          </a:p>
          <a:p>
            <a:pPr lvl="1"/>
            <a:r>
              <a:rPr lang="en-US" dirty="0"/>
              <a:t>is basically used to establish trust and then negotiate what a secret key should be used to encrypt and decrypt the conversation</a:t>
            </a:r>
          </a:p>
        </p:txBody>
      </p:sp>
    </p:spTree>
    <p:extLst>
      <p:ext uri="{BB962C8B-B14F-4D97-AF65-F5344CB8AC3E}">
        <p14:creationId xmlns:p14="http://schemas.microsoft.com/office/powerpoint/2010/main" val="32086588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747839D-A323-47F3-909F-548499399628}" type="slidenum">
              <a:rPr kumimoji="0" lang="en-US" sz="1200" b="0" i="0" u="none" strike="noStrike" kern="1200" cap="none" spc="0" normalizeH="0" baseline="0" noProof="0" smtClean="0">
                <a:ln>
                  <a:noFill/>
                </a:ln>
                <a:solidFill>
                  <a:srgbClr val="000000"/>
                </a:solidFill>
                <a:effectLst/>
                <a:uLnTx/>
                <a:uFillTx/>
                <a:latin typeface="Calibri"/>
                <a:ea typeface="+mn-ea"/>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srgbClr val="000000"/>
              </a:solidFill>
              <a:effectLst/>
              <a:uLnTx/>
              <a:uFillTx/>
              <a:latin typeface="Calibri"/>
              <a:ea typeface="+mn-ea"/>
            </a:endParaRPr>
          </a:p>
        </p:txBody>
      </p:sp>
      <p:sp>
        <p:nvSpPr>
          <p:cNvPr id="8" name="TextBox 7">
            <a:extLst>
              <a:ext uri="{FF2B5EF4-FFF2-40B4-BE49-F238E27FC236}">
                <a16:creationId xmlns:a16="http://schemas.microsoft.com/office/drawing/2014/main" id="{861CDCAA-E4FB-4EFE-A49F-73DCC265AE0B}"/>
              </a:ext>
            </a:extLst>
          </p:cNvPr>
          <p:cNvSpPr txBox="1"/>
          <p:nvPr/>
        </p:nvSpPr>
        <p:spPr>
          <a:xfrm>
            <a:off x="6248400" y="93246"/>
            <a:ext cx="2133600" cy="492443"/>
          </a:xfrm>
          <a:prstGeom prst="rect">
            <a:avLst/>
          </a:prstGeom>
          <a:noFill/>
        </p:spPr>
        <p:txBody>
          <a:bodyPr wrap="square" lIns="0" tIns="0" rIns="0" bIns="0" rtlCol="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FFFFFF"/>
                </a:solidFill>
                <a:effectLst/>
                <a:uLnTx/>
                <a:uFillTx/>
                <a:latin typeface="Cambria"/>
                <a:ea typeface="+mn-ea"/>
                <a:cs typeface="+mn-cs"/>
              </a:rPr>
              <a:t>Web Server</a:t>
            </a:r>
          </a:p>
        </p:txBody>
      </p:sp>
      <p:sp>
        <p:nvSpPr>
          <p:cNvPr id="14" name="Title 1">
            <a:extLst>
              <a:ext uri="{FF2B5EF4-FFF2-40B4-BE49-F238E27FC236}">
                <a16:creationId xmlns:a16="http://schemas.microsoft.com/office/drawing/2014/main" id="{A357D838-4160-47E9-AF2B-4A82CB0CD8BA}"/>
              </a:ext>
            </a:extLst>
          </p:cNvPr>
          <p:cNvSpPr>
            <a:spLocks noGrp="1"/>
          </p:cNvSpPr>
          <p:nvPr>
            <p:ph type="title"/>
          </p:nvPr>
        </p:nvSpPr>
        <p:spPr>
          <a:xfrm>
            <a:off x="457200" y="152400"/>
            <a:ext cx="8229600" cy="1143000"/>
          </a:xfrm>
        </p:spPr>
        <p:txBody>
          <a:bodyPr/>
          <a:lstStyle/>
          <a:p>
            <a:r>
              <a:rPr lang="en-US" dirty="0"/>
              <a:t>Cryptography</a:t>
            </a:r>
          </a:p>
        </p:txBody>
      </p:sp>
      <p:sp>
        <p:nvSpPr>
          <p:cNvPr id="5" name="TextBox 4">
            <a:extLst>
              <a:ext uri="{FF2B5EF4-FFF2-40B4-BE49-F238E27FC236}">
                <a16:creationId xmlns:a16="http://schemas.microsoft.com/office/drawing/2014/main" id="{BBA6013A-A772-435F-A3D5-B65AF8299FBC}"/>
              </a:ext>
            </a:extLst>
          </p:cNvPr>
          <p:cNvSpPr txBox="1"/>
          <p:nvPr/>
        </p:nvSpPr>
        <p:spPr>
          <a:xfrm>
            <a:off x="457200" y="1752600"/>
            <a:ext cx="3276600" cy="369332"/>
          </a:xfrm>
          <a:prstGeom prst="rect">
            <a:avLst/>
          </a:prstGeom>
          <a:noFill/>
        </p:spPr>
        <p:txBody>
          <a:bodyPr wrap="square" lIns="0" tIns="0" rIns="0" bIns="0" rtlCol="0" anchor="t" anchorCtr="0">
            <a:spAutoFit/>
          </a:bodyPr>
          <a:lstStyle/>
          <a:p>
            <a:r>
              <a:rPr lang="en-US" sz="2400" dirty="0"/>
              <a:t>“Something about Mary”</a:t>
            </a:r>
          </a:p>
        </p:txBody>
      </p:sp>
      <p:sp>
        <p:nvSpPr>
          <p:cNvPr id="6" name="Arrow: Down 5">
            <a:extLst>
              <a:ext uri="{FF2B5EF4-FFF2-40B4-BE49-F238E27FC236}">
                <a16:creationId xmlns:a16="http://schemas.microsoft.com/office/drawing/2014/main" id="{52123E13-4870-43A7-82F1-C63A9392A87C}"/>
              </a:ext>
            </a:extLst>
          </p:cNvPr>
          <p:cNvSpPr/>
          <p:nvPr/>
        </p:nvSpPr>
        <p:spPr>
          <a:xfrm>
            <a:off x="-58856" y="2895600"/>
            <a:ext cx="4308712" cy="1413432"/>
          </a:xfrm>
          <a:prstGeom prst="downArrow">
            <a:avLst>
              <a:gd name="adj1" fmla="val 50000"/>
              <a:gd name="adj2" fmla="val 37448"/>
            </a:avLst>
          </a:prstGeom>
          <a:solidFill>
            <a:schemeClr val="accent5"/>
          </a:solidFill>
          <a:ln w="28575" cap="rnd" cmpd="sng">
            <a:noFill/>
            <a:prstDash val="solid"/>
            <a:miter lim="800000"/>
          </a:ln>
          <a:effectLst/>
        </p:spPr>
        <p:style>
          <a:lnRef idx="1">
            <a:schemeClr val="accent1"/>
          </a:lnRef>
          <a:fillRef idx="3">
            <a:schemeClr val="accent1"/>
          </a:fillRef>
          <a:effectRef idx="2">
            <a:schemeClr val="accent1"/>
          </a:effectRef>
          <a:fontRef idx="minor">
            <a:schemeClr val="lt1"/>
          </a:fontRef>
        </p:style>
        <p:txBody>
          <a:bodyPr wrap="square" lIns="0" tIns="0" rIns="0" bIns="0" rtlCol="0" anchor="ctr" anchorCtr="1">
            <a:noAutofit/>
          </a:bodyPr>
          <a:lstStyle/>
          <a:p>
            <a:pPr algn="ctr"/>
            <a:endParaRPr lang="en-US" sz="2400" dirty="0">
              <a:solidFill>
                <a:schemeClr val="bg1"/>
              </a:solidFill>
            </a:endParaRPr>
          </a:p>
        </p:txBody>
      </p:sp>
      <p:sp>
        <p:nvSpPr>
          <p:cNvPr id="7" name="TextBox 6">
            <a:extLst>
              <a:ext uri="{FF2B5EF4-FFF2-40B4-BE49-F238E27FC236}">
                <a16:creationId xmlns:a16="http://schemas.microsoft.com/office/drawing/2014/main" id="{E55CEED3-D146-4A9D-8807-D691AF6CB941}"/>
              </a:ext>
            </a:extLst>
          </p:cNvPr>
          <p:cNvSpPr txBox="1"/>
          <p:nvPr/>
        </p:nvSpPr>
        <p:spPr>
          <a:xfrm>
            <a:off x="1295400" y="3126943"/>
            <a:ext cx="1905000" cy="800219"/>
          </a:xfrm>
          <a:prstGeom prst="rect">
            <a:avLst/>
          </a:prstGeom>
          <a:noFill/>
        </p:spPr>
        <p:txBody>
          <a:bodyPr wrap="square" lIns="0" tIns="0" rIns="0" bIns="0" rtlCol="0" anchor="t" anchorCtr="0">
            <a:spAutoFit/>
          </a:bodyPr>
          <a:lstStyle/>
          <a:p>
            <a:r>
              <a:rPr lang="en-US" sz="2600" dirty="0"/>
              <a:t>Encryption Algorithm</a:t>
            </a:r>
          </a:p>
        </p:txBody>
      </p:sp>
      <p:sp>
        <p:nvSpPr>
          <p:cNvPr id="12" name="TextBox 11">
            <a:extLst>
              <a:ext uri="{FF2B5EF4-FFF2-40B4-BE49-F238E27FC236}">
                <a16:creationId xmlns:a16="http://schemas.microsoft.com/office/drawing/2014/main" id="{738353D7-5A37-457A-BBB4-FAF638C5236B}"/>
              </a:ext>
            </a:extLst>
          </p:cNvPr>
          <p:cNvSpPr txBox="1"/>
          <p:nvPr/>
        </p:nvSpPr>
        <p:spPr>
          <a:xfrm>
            <a:off x="457200" y="5257800"/>
            <a:ext cx="3429000" cy="369332"/>
          </a:xfrm>
          <a:prstGeom prst="rect">
            <a:avLst/>
          </a:prstGeom>
          <a:noFill/>
        </p:spPr>
        <p:txBody>
          <a:bodyPr wrap="square" lIns="0" tIns="0" rIns="0" bIns="0" rtlCol="0" anchor="t" anchorCtr="0">
            <a:spAutoFit/>
          </a:bodyPr>
          <a:lstStyle/>
          <a:p>
            <a:r>
              <a:rPr lang="en-US" sz="2400" dirty="0"/>
              <a:t>“4Sh!jH*=E#j@ns98$%=”</a:t>
            </a:r>
          </a:p>
        </p:txBody>
      </p:sp>
      <p:sp>
        <p:nvSpPr>
          <p:cNvPr id="13" name="TextBox 12">
            <a:extLst>
              <a:ext uri="{FF2B5EF4-FFF2-40B4-BE49-F238E27FC236}">
                <a16:creationId xmlns:a16="http://schemas.microsoft.com/office/drawing/2014/main" id="{894E1549-A55B-44DB-870F-8A610F848DAA}"/>
              </a:ext>
            </a:extLst>
          </p:cNvPr>
          <p:cNvSpPr txBox="1"/>
          <p:nvPr/>
        </p:nvSpPr>
        <p:spPr>
          <a:xfrm>
            <a:off x="5257802" y="5257800"/>
            <a:ext cx="3276600" cy="369332"/>
          </a:xfrm>
          <a:prstGeom prst="rect">
            <a:avLst/>
          </a:prstGeom>
          <a:noFill/>
        </p:spPr>
        <p:txBody>
          <a:bodyPr wrap="square" lIns="0" tIns="0" rIns="0" bIns="0" rtlCol="0" anchor="t" anchorCtr="0">
            <a:spAutoFit/>
          </a:bodyPr>
          <a:lstStyle/>
          <a:p>
            <a:r>
              <a:rPr lang="en-US" sz="2400" dirty="0"/>
              <a:t>“Something about Mary”</a:t>
            </a:r>
          </a:p>
        </p:txBody>
      </p:sp>
      <p:sp>
        <p:nvSpPr>
          <p:cNvPr id="16" name="Arrow: Down 15">
            <a:extLst>
              <a:ext uri="{FF2B5EF4-FFF2-40B4-BE49-F238E27FC236}">
                <a16:creationId xmlns:a16="http://schemas.microsoft.com/office/drawing/2014/main" id="{26EC8F47-3534-4855-BE31-437EF9B0898F}"/>
              </a:ext>
            </a:extLst>
          </p:cNvPr>
          <p:cNvSpPr/>
          <p:nvPr/>
        </p:nvSpPr>
        <p:spPr>
          <a:xfrm rot="10800000">
            <a:off x="4800600" y="2895600"/>
            <a:ext cx="4308712" cy="1413432"/>
          </a:xfrm>
          <a:prstGeom prst="downArrow">
            <a:avLst>
              <a:gd name="adj1" fmla="val 50000"/>
              <a:gd name="adj2" fmla="val 37448"/>
            </a:avLst>
          </a:prstGeom>
          <a:solidFill>
            <a:schemeClr val="accent5"/>
          </a:solidFill>
          <a:ln w="28575" cap="rnd" cmpd="sng">
            <a:noFill/>
            <a:prstDash val="solid"/>
            <a:miter lim="800000"/>
          </a:ln>
          <a:effectLst/>
        </p:spPr>
        <p:style>
          <a:lnRef idx="1">
            <a:schemeClr val="accent1"/>
          </a:lnRef>
          <a:fillRef idx="3">
            <a:schemeClr val="accent1"/>
          </a:fillRef>
          <a:effectRef idx="2">
            <a:schemeClr val="accent1"/>
          </a:effectRef>
          <a:fontRef idx="minor">
            <a:schemeClr val="lt1"/>
          </a:fontRef>
        </p:style>
        <p:txBody>
          <a:bodyPr wrap="square" lIns="0" tIns="0" rIns="0" bIns="0" rtlCol="0" anchor="ctr" anchorCtr="1">
            <a:noAutofit/>
          </a:bodyPr>
          <a:lstStyle/>
          <a:p>
            <a:pPr algn="ctr"/>
            <a:endParaRPr lang="en-US" sz="2400" dirty="0">
              <a:solidFill>
                <a:schemeClr val="bg1"/>
              </a:solidFill>
            </a:endParaRPr>
          </a:p>
        </p:txBody>
      </p:sp>
      <p:sp>
        <p:nvSpPr>
          <p:cNvPr id="17" name="TextBox 16">
            <a:extLst>
              <a:ext uri="{FF2B5EF4-FFF2-40B4-BE49-F238E27FC236}">
                <a16:creationId xmlns:a16="http://schemas.microsoft.com/office/drawing/2014/main" id="{A13E4DBE-51A2-4148-B9D1-F370442F6266}"/>
              </a:ext>
            </a:extLst>
          </p:cNvPr>
          <p:cNvSpPr txBox="1"/>
          <p:nvPr/>
        </p:nvSpPr>
        <p:spPr>
          <a:xfrm>
            <a:off x="6248400" y="3322022"/>
            <a:ext cx="1905000" cy="800219"/>
          </a:xfrm>
          <a:prstGeom prst="rect">
            <a:avLst/>
          </a:prstGeom>
          <a:noFill/>
        </p:spPr>
        <p:txBody>
          <a:bodyPr wrap="square" lIns="0" tIns="0" rIns="0" bIns="0" rtlCol="0" anchor="t" anchorCtr="0">
            <a:spAutoFit/>
          </a:bodyPr>
          <a:lstStyle/>
          <a:p>
            <a:r>
              <a:rPr lang="en-US" sz="2600" dirty="0"/>
              <a:t>Decryption Algorithm</a:t>
            </a:r>
          </a:p>
        </p:txBody>
      </p:sp>
      <p:sp>
        <p:nvSpPr>
          <p:cNvPr id="19" name="TextBox 18">
            <a:extLst>
              <a:ext uri="{FF2B5EF4-FFF2-40B4-BE49-F238E27FC236}">
                <a16:creationId xmlns:a16="http://schemas.microsoft.com/office/drawing/2014/main" id="{14AA52F3-8080-45EF-B424-998FC192041D}"/>
              </a:ext>
            </a:extLst>
          </p:cNvPr>
          <p:cNvSpPr txBox="1"/>
          <p:nvPr/>
        </p:nvSpPr>
        <p:spPr>
          <a:xfrm>
            <a:off x="5240456" y="1769784"/>
            <a:ext cx="3429000" cy="369332"/>
          </a:xfrm>
          <a:prstGeom prst="rect">
            <a:avLst/>
          </a:prstGeom>
          <a:noFill/>
        </p:spPr>
        <p:txBody>
          <a:bodyPr wrap="square" lIns="0" tIns="0" rIns="0" bIns="0" rtlCol="0" anchor="t" anchorCtr="0">
            <a:spAutoFit/>
          </a:bodyPr>
          <a:lstStyle/>
          <a:p>
            <a:r>
              <a:rPr lang="en-US" sz="2400" dirty="0"/>
              <a:t>“4Sh!jH*=E#j@ns98$%=”</a:t>
            </a:r>
          </a:p>
        </p:txBody>
      </p:sp>
      <p:sp>
        <p:nvSpPr>
          <p:cNvPr id="9" name="TextBox 8">
            <a:extLst>
              <a:ext uri="{FF2B5EF4-FFF2-40B4-BE49-F238E27FC236}">
                <a16:creationId xmlns:a16="http://schemas.microsoft.com/office/drawing/2014/main" id="{A18CF7EE-A694-418E-9190-280D2FB9D2D2}"/>
              </a:ext>
            </a:extLst>
          </p:cNvPr>
          <p:cNvSpPr txBox="1"/>
          <p:nvPr/>
        </p:nvSpPr>
        <p:spPr>
          <a:xfrm>
            <a:off x="3200400" y="2844521"/>
            <a:ext cx="3124200" cy="369332"/>
          </a:xfrm>
          <a:prstGeom prst="rect">
            <a:avLst/>
          </a:prstGeom>
          <a:noFill/>
        </p:spPr>
        <p:txBody>
          <a:bodyPr wrap="square" lIns="0" tIns="0" rIns="0" bIns="0" rtlCol="0" anchor="t" anchorCtr="0">
            <a:spAutoFit/>
          </a:bodyPr>
          <a:lstStyle/>
          <a:p>
            <a:r>
              <a:rPr lang="en-US" sz="2400" dirty="0"/>
              <a:t>“same random string”</a:t>
            </a:r>
          </a:p>
        </p:txBody>
      </p:sp>
      <p:pic>
        <p:nvPicPr>
          <p:cNvPr id="11" name="Picture 10">
            <a:extLst>
              <a:ext uri="{FF2B5EF4-FFF2-40B4-BE49-F238E27FC236}">
                <a16:creationId xmlns:a16="http://schemas.microsoft.com/office/drawing/2014/main" id="{020A33E0-92E3-48FA-AB0C-0EC53FFA1CE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51144" y="1894224"/>
            <a:ext cx="1404184" cy="1404184"/>
          </a:xfrm>
          <a:prstGeom prst="rect">
            <a:avLst/>
          </a:prstGeom>
        </p:spPr>
      </p:pic>
      <p:sp>
        <p:nvSpPr>
          <p:cNvPr id="20" name="TextBox 19">
            <a:extLst>
              <a:ext uri="{FF2B5EF4-FFF2-40B4-BE49-F238E27FC236}">
                <a16:creationId xmlns:a16="http://schemas.microsoft.com/office/drawing/2014/main" id="{50D38DC0-2A33-441C-ADDB-FC406CE36C3E}"/>
              </a:ext>
            </a:extLst>
          </p:cNvPr>
          <p:cNvSpPr txBox="1"/>
          <p:nvPr/>
        </p:nvSpPr>
        <p:spPr>
          <a:xfrm>
            <a:off x="1219200" y="6145013"/>
            <a:ext cx="7315202" cy="430887"/>
          </a:xfrm>
          <a:prstGeom prst="rect">
            <a:avLst/>
          </a:prstGeom>
          <a:noFill/>
        </p:spPr>
        <p:txBody>
          <a:bodyPr wrap="square" lIns="0" tIns="0" rIns="0" bIns="0" rtlCol="0" anchor="t" anchorCtr="0">
            <a:spAutoFit/>
          </a:bodyPr>
          <a:lstStyle/>
          <a:p>
            <a:r>
              <a:rPr lang="en-US" sz="2800" dirty="0"/>
              <a:t>Two problems: </a:t>
            </a:r>
            <a:r>
              <a:rPr lang="en-US" sz="2800" b="1" dirty="0"/>
              <a:t>impractical</a:t>
            </a:r>
            <a:r>
              <a:rPr lang="en-US" sz="2800" dirty="0"/>
              <a:t>, and </a:t>
            </a:r>
            <a:r>
              <a:rPr lang="en-US" sz="2800" b="1" dirty="0"/>
              <a:t>distribute key</a:t>
            </a:r>
          </a:p>
        </p:txBody>
      </p:sp>
    </p:spTree>
    <p:extLst>
      <p:ext uri="{BB962C8B-B14F-4D97-AF65-F5344CB8AC3E}">
        <p14:creationId xmlns:p14="http://schemas.microsoft.com/office/powerpoint/2010/main" val="22134095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747839D-A323-47F3-909F-548499399628}" type="slidenum">
              <a:rPr kumimoji="0" lang="en-US" sz="1200" b="0" i="0" u="none" strike="noStrike" kern="1200" cap="none" spc="0" normalizeH="0" baseline="0" noProof="0" smtClean="0">
                <a:ln>
                  <a:noFill/>
                </a:ln>
                <a:solidFill>
                  <a:srgbClr val="000000"/>
                </a:solidFill>
                <a:effectLst/>
                <a:uLnTx/>
                <a:uFillTx/>
                <a:latin typeface="Calibri"/>
                <a:ea typeface="+mn-ea"/>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srgbClr val="000000"/>
              </a:solidFill>
              <a:effectLst/>
              <a:uLnTx/>
              <a:uFillTx/>
              <a:latin typeface="Calibri"/>
              <a:ea typeface="+mn-ea"/>
            </a:endParaRPr>
          </a:p>
        </p:txBody>
      </p:sp>
      <p:sp>
        <p:nvSpPr>
          <p:cNvPr id="8" name="TextBox 7">
            <a:extLst>
              <a:ext uri="{FF2B5EF4-FFF2-40B4-BE49-F238E27FC236}">
                <a16:creationId xmlns:a16="http://schemas.microsoft.com/office/drawing/2014/main" id="{861CDCAA-E4FB-4EFE-A49F-73DCC265AE0B}"/>
              </a:ext>
            </a:extLst>
          </p:cNvPr>
          <p:cNvSpPr txBox="1"/>
          <p:nvPr/>
        </p:nvSpPr>
        <p:spPr>
          <a:xfrm>
            <a:off x="6248400" y="93246"/>
            <a:ext cx="2133600" cy="492443"/>
          </a:xfrm>
          <a:prstGeom prst="rect">
            <a:avLst/>
          </a:prstGeom>
          <a:noFill/>
        </p:spPr>
        <p:txBody>
          <a:bodyPr wrap="square" lIns="0" tIns="0" rIns="0" bIns="0" rtlCol="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FFFFFF"/>
                </a:solidFill>
                <a:effectLst/>
                <a:uLnTx/>
                <a:uFillTx/>
                <a:latin typeface="Cambria"/>
                <a:ea typeface="+mn-ea"/>
                <a:cs typeface="+mn-cs"/>
              </a:rPr>
              <a:t>Web Server</a:t>
            </a:r>
          </a:p>
        </p:txBody>
      </p:sp>
      <p:sp>
        <p:nvSpPr>
          <p:cNvPr id="18" name="Cloud 17">
            <a:extLst>
              <a:ext uri="{FF2B5EF4-FFF2-40B4-BE49-F238E27FC236}">
                <a16:creationId xmlns:a16="http://schemas.microsoft.com/office/drawing/2014/main" id="{D590D73F-F742-464B-80FA-C89737997B4F}"/>
              </a:ext>
            </a:extLst>
          </p:cNvPr>
          <p:cNvSpPr/>
          <p:nvPr/>
        </p:nvSpPr>
        <p:spPr>
          <a:xfrm>
            <a:off x="4938224" y="0"/>
            <a:ext cx="4205775" cy="2746005"/>
          </a:xfrm>
          <a:prstGeom prst="cloud">
            <a:avLst/>
          </a:prstGeom>
          <a:solidFill>
            <a:schemeClr val="accent5"/>
          </a:solidFill>
          <a:ln w="28575" cap="rnd" cmpd="sng">
            <a:noFill/>
            <a:prstDash val="solid"/>
            <a:miter lim="800000"/>
          </a:ln>
          <a:effectLst/>
        </p:spPr>
        <p:style>
          <a:lnRef idx="1">
            <a:schemeClr val="accent1"/>
          </a:lnRef>
          <a:fillRef idx="3">
            <a:schemeClr val="accent1"/>
          </a:fillRef>
          <a:effectRef idx="2">
            <a:schemeClr val="accent1"/>
          </a:effectRef>
          <a:fontRef idx="minor">
            <a:schemeClr val="lt1"/>
          </a:fontRef>
        </p:style>
        <p:txBody>
          <a:bodyPr wrap="square" lIns="0" tIns="0" rIns="0" bIns="0" rtlCol="0" anchor="ctr" anchorCtr="1">
            <a:noAutofit/>
          </a:bodyPr>
          <a:lstStyle/>
          <a:p>
            <a:pPr algn="ctr"/>
            <a:endParaRPr lang="en-US" sz="2400" dirty="0">
              <a:solidFill>
                <a:schemeClr val="bg1"/>
              </a:solidFill>
            </a:endParaRPr>
          </a:p>
        </p:txBody>
      </p:sp>
      <p:sp>
        <p:nvSpPr>
          <p:cNvPr id="20" name="Cloud 19">
            <a:extLst>
              <a:ext uri="{FF2B5EF4-FFF2-40B4-BE49-F238E27FC236}">
                <a16:creationId xmlns:a16="http://schemas.microsoft.com/office/drawing/2014/main" id="{73D954A8-5F36-46FA-B464-AD0C743DED3E}"/>
              </a:ext>
            </a:extLst>
          </p:cNvPr>
          <p:cNvSpPr/>
          <p:nvPr/>
        </p:nvSpPr>
        <p:spPr>
          <a:xfrm>
            <a:off x="-50042" y="3581400"/>
            <a:ext cx="5384042" cy="3276600"/>
          </a:xfrm>
          <a:prstGeom prst="cloud">
            <a:avLst/>
          </a:prstGeom>
          <a:solidFill>
            <a:schemeClr val="accent5"/>
          </a:solidFill>
          <a:ln w="28575" cap="rnd" cmpd="sng">
            <a:noFill/>
            <a:prstDash val="solid"/>
            <a:miter lim="800000"/>
          </a:ln>
          <a:effectLst/>
        </p:spPr>
        <p:style>
          <a:lnRef idx="1">
            <a:schemeClr val="accent1"/>
          </a:lnRef>
          <a:fillRef idx="3">
            <a:schemeClr val="accent1"/>
          </a:fillRef>
          <a:effectRef idx="2">
            <a:schemeClr val="accent1"/>
          </a:effectRef>
          <a:fontRef idx="minor">
            <a:schemeClr val="lt1"/>
          </a:fontRef>
        </p:style>
        <p:txBody>
          <a:bodyPr wrap="square" lIns="0" tIns="0" rIns="0" bIns="0" rtlCol="0" anchor="ctr" anchorCtr="1">
            <a:noAutofit/>
          </a:bodyPr>
          <a:lstStyle/>
          <a:p>
            <a:pPr algn="ctr"/>
            <a:endParaRPr lang="en-US" sz="2400" dirty="0">
              <a:solidFill>
                <a:schemeClr val="bg1"/>
              </a:solidFill>
            </a:endParaRPr>
          </a:p>
        </p:txBody>
      </p:sp>
      <p:pic>
        <p:nvPicPr>
          <p:cNvPr id="21" name="Picture 20">
            <a:extLst>
              <a:ext uri="{FF2B5EF4-FFF2-40B4-BE49-F238E27FC236}">
                <a16:creationId xmlns:a16="http://schemas.microsoft.com/office/drawing/2014/main" id="{B1DF309F-5C7E-4119-A3AE-334AC61667F8}"/>
              </a:ext>
            </a:extLst>
          </p:cNvPr>
          <p:cNvPicPr>
            <a:picLocks noChangeAspect="1"/>
          </p:cNvPicPr>
          <p:nvPr/>
        </p:nvPicPr>
        <p:blipFill>
          <a:blip r:embed="rId3"/>
          <a:stretch>
            <a:fillRect/>
          </a:stretch>
        </p:blipFill>
        <p:spPr>
          <a:xfrm>
            <a:off x="457200" y="4114800"/>
            <a:ext cx="2936553" cy="2358741"/>
          </a:xfrm>
          <a:prstGeom prst="rect">
            <a:avLst/>
          </a:prstGeom>
        </p:spPr>
      </p:pic>
      <p:sp>
        <p:nvSpPr>
          <p:cNvPr id="22" name="Rectangle 21">
            <a:extLst>
              <a:ext uri="{FF2B5EF4-FFF2-40B4-BE49-F238E27FC236}">
                <a16:creationId xmlns:a16="http://schemas.microsoft.com/office/drawing/2014/main" id="{669AF916-C834-4503-99C9-044016748C53}"/>
              </a:ext>
            </a:extLst>
          </p:cNvPr>
          <p:cNvSpPr/>
          <p:nvPr/>
        </p:nvSpPr>
        <p:spPr>
          <a:xfrm>
            <a:off x="5817358" y="76200"/>
            <a:ext cx="3174242" cy="1828800"/>
          </a:xfrm>
          <a:prstGeom prst="rect">
            <a:avLst/>
          </a:prstGeom>
          <a:solidFill>
            <a:srgbClr val="0070C0"/>
          </a:solidFill>
          <a:ln w="28575" cap="rnd" cmpd="sng">
            <a:noFill/>
            <a:prstDash val="solid"/>
            <a:miter lim="800000"/>
          </a:ln>
          <a:effectLst/>
        </p:spPr>
        <p:style>
          <a:lnRef idx="1">
            <a:schemeClr val="accent1"/>
          </a:lnRef>
          <a:fillRef idx="3">
            <a:schemeClr val="accent1"/>
          </a:fillRef>
          <a:effectRef idx="2">
            <a:schemeClr val="accent1"/>
          </a:effectRef>
          <a:fontRef idx="minor">
            <a:schemeClr val="lt1"/>
          </a:fontRef>
        </p:style>
        <p:txBody>
          <a:bodyPr wrap="square" lIns="0" tIns="0" rIns="0" bIns="0" rtlCol="0" anchor="ctr" anchorCtr="1">
            <a:noAutofit/>
          </a:bodyPr>
          <a:lstStyle/>
          <a:p>
            <a:pPr algn="ctr"/>
            <a:endParaRPr lang="en-US" sz="2400" dirty="0">
              <a:solidFill>
                <a:schemeClr val="bg1"/>
              </a:solidFill>
            </a:endParaRPr>
          </a:p>
        </p:txBody>
      </p:sp>
      <p:sp>
        <p:nvSpPr>
          <p:cNvPr id="23" name="TextBox 22">
            <a:extLst>
              <a:ext uri="{FF2B5EF4-FFF2-40B4-BE49-F238E27FC236}">
                <a16:creationId xmlns:a16="http://schemas.microsoft.com/office/drawing/2014/main" id="{B0FE120B-51A2-4C07-AB74-392047A231D7}"/>
              </a:ext>
            </a:extLst>
          </p:cNvPr>
          <p:cNvSpPr txBox="1"/>
          <p:nvPr/>
        </p:nvSpPr>
        <p:spPr>
          <a:xfrm>
            <a:off x="6248400" y="93246"/>
            <a:ext cx="2133600" cy="492443"/>
          </a:xfrm>
          <a:prstGeom prst="rect">
            <a:avLst/>
          </a:prstGeom>
          <a:noFill/>
        </p:spPr>
        <p:txBody>
          <a:bodyPr wrap="square" lIns="0" tIns="0" rIns="0" bIns="0" rtlCol="0" anchor="t" anchorCtr="0">
            <a:spAutoFit/>
          </a:bodyPr>
          <a:lstStyle/>
          <a:p>
            <a:r>
              <a:rPr lang="en-US" sz="3200" dirty="0">
                <a:solidFill>
                  <a:schemeClr val="bg1"/>
                </a:solidFill>
              </a:rPr>
              <a:t>Web Server</a:t>
            </a:r>
          </a:p>
        </p:txBody>
      </p:sp>
      <p:cxnSp>
        <p:nvCxnSpPr>
          <p:cNvPr id="24" name="Straight Arrow Connector 23">
            <a:extLst>
              <a:ext uri="{FF2B5EF4-FFF2-40B4-BE49-F238E27FC236}">
                <a16:creationId xmlns:a16="http://schemas.microsoft.com/office/drawing/2014/main" id="{AF7326D7-12CC-4BD2-9F6C-BB3638720F91}"/>
              </a:ext>
            </a:extLst>
          </p:cNvPr>
          <p:cNvCxnSpPr>
            <a:cxnSpLocks/>
          </p:cNvCxnSpPr>
          <p:nvPr/>
        </p:nvCxnSpPr>
        <p:spPr>
          <a:xfrm flipV="1">
            <a:off x="3124200" y="1905000"/>
            <a:ext cx="2693158" cy="2895600"/>
          </a:xfrm>
          <a:prstGeom prst="straightConnector1">
            <a:avLst/>
          </a:prstGeom>
          <a:ln w="9525" cap="flat" cmpd="sng" algn="ctr">
            <a:solidFill>
              <a:schemeClr val="dk1"/>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26" name="TextBox 25">
            <a:extLst>
              <a:ext uri="{FF2B5EF4-FFF2-40B4-BE49-F238E27FC236}">
                <a16:creationId xmlns:a16="http://schemas.microsoft.com/office/drawing/2014/main" id="{C1B6F71F-D42B-4942-B3B9-CCEAC0C16F6E}"/>
              </a:ext>
            </a:extLst>
          </p:cNvPr>
          <p:cNvSpPr txBox="1"/>
          <p:nvPr/>
        </p:nvSpPr>
        <p:spPr>
          <a:xfrm>
            <a:off x="3962400" y="5114812"/>
            <a:ext cx="914400" cy="430887"/>
          </a:xfrm>
          <a:prstGeom prst="rect">
            <a:avLst/>
          </a:prstGeom>
          <a:noFill/>
        </p:spPr>
        <p:txBody>
          <a:bodyPr wrap="square" lIns="0" tIns="0" rIns="0" bIns="0" rtlCol="0" anchor="t" anchorCtr="0">
            <a:spAutoFit/>
          </a:bodyPr>
          <a:lstStyle/>
          <a:p>
            <a:r>
              <a:rPr lang="en-US" sz="2800" dirty="0">
                <a:solidFill>
                  <a:schemeClr val="bg1"/>
                </a:solidFill>
              </a:rPr>
              <a:t>AT&amp;T</a:t>
            </a:r>
          </a:p>
        </p:txBody>
      </p:sp>
      <p:pic>
        <p:nvPicPr>
          <p:cNvPr id="27" name="Picture 26">
            <a:extLst>
              <a:ext uri="{FF2B5EF4-FFF2-40B4-BE49-F238E27FC236}">
                <a16:creationId xmlns:a16="http://schemas.microsoft.com/office/drawing/2014/main" id="{FF4A4D66-64F4-4A62-9552-9441BE6BE304}"/>
              </a:ext>
            </a:extLst>
          </p:cNvPr>
          <p:cNvPicPr>
            <a:picLocks noChangeAspect="1"/>
          </p:cNvPicPr>
          <p:nvPr/>
        </p:nvPicPr>
        <p:blipFill>
          <a:blip r:embed="rId4"/>
          <a:stretch>
            <a:fillRect/>
          </a:stretch>
        </p:blipFill>
        <p:spPr>
          <a:xfrm>
            <a:off x="5562047" y="2954125"/>
            <a:ext cx="1323810" cy="1371429"/>
          </a:xfrm>
          <a:prstGeom prst="rect">
            <a:avLst/>
          </a:prstGeom>
        </p:spPr>
      </p:pic>
      <p:grpSp>
        <p:nvGrpSpPr>
          <p:cNvPr id="10" name="Group 9">
            <a:extLst>
              <a:ext uri="{FF2B5EF4-FFF2-40B4-BE49-F238E27FC236}">
                <a16:creationId xmlns:a16="http://schemas.microsoft.com/office/drawing/2014/main" id="{1F28EE55-E6D5-462E-891D-0AAD55675F39}"/>
              </a:ext>
            </a:extLst>
          </p:cNvPr>
          <p:cNvGrpSpPr/>
          <p:nvPr/>
        </p:nvGrpSpPr>
        <p:grpSpPr>
          <a:xfrm>
            <a:off x="914400" y="5070537"/>
            <a:ext cx="3048000" cy="1404184"/>
            <a:chOff x="914400" y="5070537"/>
            <a:chExt cx="3048000" cy="1404184"/>
          </a:xfrm>
        </p:grpSpPr>
        <p:sp>
          <p:nvSpPr>
            <p:cNvPr id="25" name="TextBox 24">
              <a:extLst>
                <a:ext uri="{FF2B5EF4-FFF2-40B4-BE49-F238E27FC236}">
                  <a16:creationId xmlns:a16="http://schemas.microsoft.com/office/drawing/2014/main" id="{7DA40ED6-906D-41B3-9925-D210B01A90D1}"/>
                </a:ext>
              </a:extLst>
            </p:cNvPr>
            <p:cNvSpPr txBox="1"/>
            <p:nvPr/>
          </p:nvSpPr>
          <p:spPr>
            <a:xfrm>
              <a:off x="914400" y="5486400"/>
              <a:ext cx="3048000" cy="615553"/>
            </a:xfrm>
            <a:prstGeom prst="rect">
              <a:avLst/>
            </a:prstGeom>
            <a:solidFill>
              <a:srgbClr val="FFC000"/>
            </a:solidFill>
            <a:ln>
              <a:solidFill>
                <a:schemeClr val="tx1"/>
              </a:solidFill>
            </a:ln>
          </p:spPr>
          <p:txBody>
            <a:bodyPr wrap="square" lIns="0" tIns="0" rIns="0" bIns="0" rtlCol="0" anchor="t" anchorCtr="0">
              <a:spAutoFit/>
            </a:bodyPr>
            <a:lstStyle/>
            <a:p>
              <a:r>
                <a:rPr lang="en-US" sz="2000" dirty="0"/>
                <a:t>Username: hez26</a:t>
              </a:r>
            </a:p>
            <a:p>
              <a:r>
                <a:rPr lang="en-US" sz="2000" dirty="0"/>
                <a:t>Password: mypassword123</a:t>
              </a:r>
            </a:p>
          </p:txBody>
        </p:sp>
        <p:pic>
          <p:nvPicPr>
            <p:cNvPr id="30" name="Picture 29">
              <a:extLst>
                <a:ext uri="{FF2B5EF4-FFF2-40B4-BE49-F238E27FC236}">
                  <a16:creationId xmlns:a16="http://schemas.microsoft.com/office/drawing/2014/main" id="{F7D83D4A-0F63-476D-9C3B-163CDF231C1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23384" y="5070537"/>
              <a:ext cx="1404184" cy="1404184"/>
            </a:xfrm>
            <a:prstGeom prst="rect">
              <a:avLst/>
            </a:prstGeom>
          </p:spPr>
        </p:pic>
      </p:grpSp>
      <p:pic>
        <p:nvPicPr>
          <p:cNvPr id="31" name="Picture 30">
            <a:extLst>
              <a:ext uri="{FF2B5EF4-FFF2-40B4-BE49-F238E27FC236}">
                <a16:creationId xmlns:a16="http://schemas.microsoft.com/office/drawing/2014/main" id="{87ACF50D-375A-45F3-BDAC-3B311BD9B97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631382" y="1041187"/>
            <a:ext cx="1404184" cy="1404184"/>
          </a:xfrm>
          <a:prstGeom prst="rect">
            <a:avLst/>
          </a:prstGeom>
        </p:spPr>
      </p:pic>
      <p:sp>
        <p:nvSpPr>
          <p:cNvPr id="32" name="TextBox 31">
            <a:extLst>
              <a:ext uri="{FF2B5EF4-FFF2-40B4-BE49-F238E27FC236}">
                <a16:creationId xmlns:a16="http://schemas.microsoft.com/office/drawing/2014/main" id="{2B01972C-74ED-45B6-9414-ECD113CB0425}"/>
              </a:ext>
            </a:extLst>
          </p:cNvPr>
          <p:cNvSpPr txBox="1"/>
          <p:nvPr/>
        </p:nvSpPr>
        <p:spPr>
          <a:xfrm>
            <a:off x="5931568" y="717884"/>
            <a:ext cx="3048000" cy="615553"/>
          </a:xfrm>
          <a:prstGeom prst="rect">
            <a:avLst/>
          </a:prstGeom>
          <a:solidFill>
            <a:srgbClr val="FFC000"/>
          </a:solidFill>
          <a:ln>
            <a:solidFill>
              <a:schemeClr val="tx1"/>
            </a:solidFill>
          </a:ln>
        </p:spPr>
        <p:txBody>
          <a:bodyPr wrap="square" lIns="0" tIns="0" rIns="0" bIns="0" rtlCol="0" anchor="t" anchorCtr="0">
            <a:spAutoFit/>
          </a:bodyPr>
          <a:lstStyle/>
          <a:p>
            <a:r>
              <a:rPr lang="en-US" sz="2000" dirty="0"/>
              <a:t>Username: hez26</a:t>
            </a:r>
          </a:p>
          <a:p>
            <a:r>
              <a:rPr lang="en-US" sz="2000" dirty="0"/>
              <a:t>Password: mypassword123</a:t>
            </a:r>
          </a:p>
        </p:txBody>
      </p:sp>
      <p:sp>
        <p:nvSpPr>
          <p:cNvPr id="33" name="TextBox 32">
            <a:extLst>
              <a:ext uri="{FF2B5EF4-FFF2-40B4-BE49-F238E27FC236}">
                <a16:creationId xmlns:a16="http://schemas.microsoft.com/office/drawing/2014/main" id="{95741D2A-F1D1-4665-A677-AD4CF57F9725}"/>
              </a:ext>
            </a:extLst>
          </p:cNvPr>
          <p:cNvSpPr txBox="1"/>
          <p:nvPr/>
        </p:nvSpPr>
        <p:spPr>
          <a:xfrm>
            <a:off x="2946779" y="3087829"/>
            <a:ext cx="3048000" cy="307777"/>
          </a:xfrm>
          <a:prstGeom prst="rect">
            <a:avLst/>
          </a:prstGeom>
          <a:solidFill>
            <a:srgbClr val="FFC000"/>
          </a:solidFill>
          <a:ln>
            <a:solidFill>
              <a:schemeClr val="tx1"/>
            </a:solidFill>
          </a:ln>
        </p:spPr>
        <p:txBody>
          <a:bodyPr wrap="square" lIns="0" tIns="0" rIns="0" bIns="0" rtlCol="0" anchor="t" anchorCtr="0">
            <a:spAutoFit/>
          </a:bodyPr>
          <a:lstStyle/>
          <a:p>
            <a:r>
              <a:rPr lang="en-US" sz="2000" dirty="0"/>
              <a:t>4Sh!jH*=E#j@ns98$%=”</a:t>
            </a:r>
          </a:p>
        </p:txBody>
      </p:sp>
    </p:spTree>
    <p:extLst>
      <p:ext uri="{BB962C8B-B14F-4D97-AF65-F5344CB8AC3E}">
        <p14:creationId xmlns:p14="http://schemas.microsoft.com/office/powerpoint/2010/main" val="1677052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path" presetSubtype="0" accel="50000" decel="50000" fill="hold" nodeType="clickEffect">
                                  <p:stCondLst>
                                    <p:cond delay="0"/>
                                  </p:stCondLst>
                                  <p:childTnLst>
                                    <p:animMotion origin="layout" path="M 3.33333E-6 3.33333E-6 L 0.55121 -0.69561 " pathEditMode="relative" rAng="0" ptsTypes="AA">
                                      <p:cBhvr>
                                        <p:cTn id="6" dur="2000" fill="hold"/>
                                        <p:tgtEl>
                                          <p:spTgt spid="10"/>
                                        </p:tgtEl>
                                        <p:attrNameLst>
                                          <p:attrName>ppt_x</p:attrName>
                                          <p:attrName>ppt_y</p:attrName>
                                        </p:attrNameLst>
                                      </p:cBhvr>
                                      <p:rCtr x="27552" y="-34792"/>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ctrTitle"/>
          </p:nvPr>
        </p:nvSpPr>
        <p:spPr>
          <a:xfrm>
            <a:off x="457200" y="1219200"/>
            <a:ext cx="8458200" cy="3760252"/>
          </a:xfrm>
        </p:spPr>
        <p:txBody>
          <a:bodyPr>
            <a:noAutofit/>
          </a:bodyPr>
          <a:lstStyle/>
          <a:p>
            <a:pPr algn="l">
              <a:spcBef>
                <a:spcPts val="0"/>
              </a:spcBef>
            </a:pPr>
            <a:r>
              <a:rPr lang="en-US" sz="4000" dirty="0">
                <a:latin typeface="Calibri" charset="0"/>
              </a:rPr>
              <a:t>SSL Handshake protocol</a:t>
            </a:r>
            <a:br>
              <a:rPr lang="en-US" sz="4000" dirty="0">
                <a:latin typeface="Calibri" charset="0"/>
              </a:rPr>
            </a:br>
            <a:br>
              <a:rPr lang="en-US" sz="3600" dirty="0">
                <a:latin typeface="Calibri" charset="0"/>
              </a:rPr>
            </a:br>
            <a:r>
              <a:rPr lang="en-US" sz="3600" dirty="0">
                <a:latin typeface="Calibri" charset="0"/>
              </a:rPr>
              <a:t>is basically used to establish trust and then negotiate what a secret key should be used to encrypt and decrypt the conversation</a:t>
            </a:r>
          </a:p>
        </p:txBody>
      </p:sp>
    </p:spTree>
    <p:custDataLst>
      <p:tags r:id="rId1"/>
    </p:custDataLst>
    <p:extLst>
      <p:ext uri="{BB962C8B-B14F-4D97-AF65-F5344CB8AC3E}">
        <p14:creationId xmlns:p14="http://schemas.microsoft.com/office/powerpoint/2010/main" val="35956166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6AC98C-4B33-8485-EE9A-2C8EFA2C6C06}"/>
              </a:ext>
            </a:extLst>
          </p:cNvPr>
          <p:cNvSpPr>
            <a:spLocks noGrp="1"/>
          </p:cNvSpPr>
          <p:nvPr>
            <p:ph type="title"/>
          </p:nvPr>
        </p:nvSpPr>
        <p:spPr>
          <a:xfrm>
            <a:off x="381000" y="152400"/>
            <a:ext cx="8229600" cy="609600"/>
          </a:xfrm>
        </p:spPr>
        <p:txBody>
          <a:bodyPr>
            <a:normAutofit fontScale="90000"/>
          </a:bodyPr>
          <a:lstStyle/>
          <a:p>
            <a:r>
              <a:rPr lang="en-US" altLang="zh-CN" dirty="0"/>
              <a:t>Revisit: MAC</a:t>
            </a:r>
            <a:endParaRPr lang="zh-CN" altLang="en-US" dirty="0"/>
          </a:p>
        </p:txBody>
      </p:sp>
      <p:sp>
        <p:nvSpPr>
          <p:cNvPr id="3" name="灯片编号占位符 2">
            <a:extLst>
              <a:ext uri="{FF2B5EF4-FFF2-40B4-BE49-F238E27FC236}">
                <a16:creationId xmlns:a16="http://schemas.microsoft.com/office/drawing/2014/main" id="{24B3FA0B-72E9-B622-BD4E-C8B30B772F64}"/>
              </a:ext>
            </a:extLst>
          </p:cNvPr>
          <p:cNvSpPr>
            <a:spLocks noGrp="1"/>
          </p:cNvSpPr>
          <p:nvPr>
            <p:ph type="sldNum" sz="quarter" idx="12"/>
          </p:nvPr>
        </p:nvSpPr>
        <p:spPr/>
        <p:txBody>
          <a:bodyPr/>
          <a:lstStyle/>
          <a:p>
            <a:fld id="{B747839D-A323-47F3-909F-548499399628}" type="slidenum">
              <a:rPr lang="en-US" smtClean="0"/>
              <a:t>2</a:t>
            </a:fld>
            <a:endParaRPr lang="en-US"/>
          </a:p>
        </p:txBody>
      </p:sp>
      <p:sp>
        <p:nvSpPr>
          <p:cNvPr id="6" name="文本框 5">
            <a:extLst>
              <a:ext uri="{FF2B5EF4-FFF2-40B4-BE49-F238E27FC236}">
                <a16:creationId xmlns:a16="http://schemas.microsoft.com/office/drawing/2014/main" id="{6015486E-76A3-4795-9965-7A93B3C445D8}"/>
              </a:ext>
            </a:extLst>
          </p:cNvPr>
          <p:cNvSpPr txBox="1"/>
          <p:nvPr/>
        </p:nvSpPr>
        <p:spPr>
          <a:xfrm>
            <a:off x="1013297" y="5403665"/>
            <a:ext cx="7842116" cy="400110"/>
          </a:xfrm>
          <a:prstGeom prst="rect">
            <a:avLst/>
          </a:prstGeom>
          <a:noFill/>
        </p:spPr>
        <p:txBody>
          <a:bodyPr wrap="square">
            <a:spAutoFit/>
          </a:bodyPr>
          <a:lstStyle/>
          <a:p>
            <a:r>
              <a:rPr lang="en-US" altLang="zh-CN" sz="2000" dirty="0">
                <a:solidFill>
                  <a:srgbClr val="FF0000"/>
                </a:solidFill>
              </a:rPr>
              <a:t>Does the message authentication code guarantee data confidentiality?</a:t>
            </a:r>
          </a:p>
        </p:txBody>
      </p:sp>
      <p:pic>
        <p:nvPicPr>
          <p:cNvPr id="7" name="Picture 1">
            <a:extLst>
              <a:ext uri="{FF2B5EF4-FFF2-40B4-BE49-F238E27FC236}">
                <a16:creationId xmlns:a16="http://schemas.microsoft.com/office/drawing/2014/main" id="{1EB383A8-19D3-E883-A97A-28548BE3E4EF}"/>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983" r="3534"/>
          <a:stretch/>
        </p:blipFill>
        <p:spPr>
          <a:xfrm>
            <a:off x="1011676" y="990600"/>
            <a:ext cx="6913123" cy="3697533"/>
          </a:xfrm>
          <a:prstGeom prst="rect">
            <a:avLst/>
          </a:prstGeom>
        </p:spPr>
      </p:pic>
      <p:sp>
        <p:nvSpPr>
          <p:cNvPr id="9" name="文本框 8">
            <a:extLst>
              <a:ext uri="{FF2B5EF4-FFF2-40B4-BE49-F238E27FC236}">
                <a16:creationId xmlns:a16="http://schemas.microsoft.com/office/drawing/2014/main" id="{0BAD2682-64EB-315A-A0A6-FA37E1B99FA7}"/>
              </a:ext>
            </a:extLst>
          </p:cNvPr>
          <p:cNvSpPr txBox="1"/>
          <p:nvPr/>
        </p:nvSpPr>
        <p:spPr>
          <a:xfrm>
            <a:off x="1011676" y="5961638"/>
            <a:ext cx="7598924" cy="707886"/>
          </a:xfrm>
          <a:prstGeom prst="rect">
            <a:avLst/>
          </a:prstGeom>
          <a:noFill/>
        </p:spPr>
        <p:txBody>
          <a:bodyPr wrap="square">
            <a:spAutoFit/>
          </a:bodyPr>
          <a:lstStyle/>
          <a:p>
            <a:r>
              <a:rPr lang="en-US" altLang="zh-CN" sz="2000" dirty="0">
                <a:solidFill>
                  <a:srgbClr val="FF0000"/>
                </a:solidFill>
              </a:rPr>
              <a:t>How is the shared secret in the message authentication code distributed?</a:t>
            </a:r>
          </a:p>
        </p:txBody>
      </p:sp>
    </p:spTree>
    <p:extLst>
      <p:ext uri="{BB962C8B-B14F-4D97-AF65-F5344CB8AC3E}">
        <p14:creationId xmlns:p14="http://schemas.microsoft.com/office/powerpoint/2010/main" val="7221275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747839D-A323-47F3-909F-548499399628}" type="slidenum">
              <a:rPr kumimoji="0" lang="en-US" sz="1200" b="0" i="0" u="none" strike="noStrike" kern="1200" cap="none" spc="0" normalizeH="0" baseline="0" noProof="0" smtClean="0">
                <a:ln>
                  <a:noFill/>
                </a:ln>
                <a:solidFill>
                  <a:srgbClr val="000000"/>
                </a:solidFill>
                <a:effectLst/>
                <a:uLnTx/>
                <a:uFillTx/>
                <a:latin typeface="Calibri"/>
                <a:ea typeface="+mn-ea"/>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srgbClr val="000000"/>
              </a:solidFill>
              <a:effectLst/>
              <a:uLnTx/>
              <a:uFillTx/>
              <a:latin typeface="Calibri"/>
              <a:ea typeface="+mn-ea"/>
            </a:endParaRPr>
          </a:p>
        </p:txBody>
      </p:sp>
      <p:sp>
        <p:nvSpPr>
          <p:cNvPr id="8" name="TextBox 7">
            <a:extLst>
              <a:ext uri="{FF2B5EF4-FFF2-40B4-BE49-F238E27FC236}">
                <a16:creationId xmlns:a16="http://schemas.microsoft.com/office/drawing/2014/main" id="{861CDCAA-E4FB-4EFE-A49F-73DCC265AE0B}"/>
              </a:ext>
            </a:extLst>
          </p:cNvPr>
          <p:cNvSpPr txBox="1"/>
          <p:nvPr/>
        </p:nvSpPr>
        <p:spPr>
          <a:xfrm>
            <a:off x="6248400" y="93246"/>
            <a:ext cx="2133600" cy="492443"/>
          </a:xfrm>
          <a:prstGeom prst="rect">
            <a:avLst/>
          </a:prstGeom>
          <a:noFill/>
        </p:spPr>
        <p:txBody>
          <a:bodyPr wrap="square" lIns="0" tIns="0" rIns="0" bIns="0" rtlCol="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FFFFFF"/>
                </a:solidFill>
                <a:effectLst/>
                <a:uLnTx/>
                <a:uFillTx/>
                <a:latin typeface="Cambria"/>
                <a:ea typeface="+mn-ea"/>
                <a:cs typeface="+mn-cs"/>
              </a:rPr>
              <a:t>Web Server</a:t>
            </a:r>
          </a:p>
        </p:txBody>
      </p:sp>
      <p:pic>
        <p:nvPicPr>
          <p:cNvPr id="21" name="Picture 20">
            <a:extLst>
              <a:ext uri="{FF2B5EF4-FFF2-40B4-BE49-F238E27FC236}">
                <a16:creationId xmlns:a16="http://schemas.microsoft.com/office/drawing/2014/main" id="{B1DF309F-5C7E-4119-A3AE-334AC61667F8}"/>
              </a:ext>
            </a:extLst>
          </p:cNvPr>
          <p:cNvPicPr>
            <a:picLocks noChangeAspect="1"/>
          </p:cNvPicPr>
          <p:nvPr/>
        </p:nvPicPr>
        <p:blipFill>
          <a:blip r:embed="rId3"/>
          <a:stretch>
            <a:fillRect/>
          </a:stretch>
        </p:blipFill>
        <p:spPr>
          <a:xfrm>
            <a:off x="457200" y="4114800"/>
            <a:ext cx="2936553" cy="2358741"/>
          </a:xfrm>
          <a:prstGeom prst="rect">
            <a:avLst/>
          </a:prstGeom>
        </p:spPr>
      </p:pic>
      <p:sp>
        <p:nvSpPr>
          <p:cNvPr id="22" name="Rectangle 21">
            <a:extLst>
              <a:ext uri="{FF2B5EF4-FFF2-40B4-BE49-F238E27FC236}">
                <a16:creationId xmlns:a16="http://schemas.microsoft.com/office/drawing/2014/main" id="{669AF916-C834-4503-99C9-044016748C53}"/>
              </a:ext>
            </a:extLst>
          </p:cNvPr>
          <p:cNvSpPr/>
          <p:nvPr/>
        </p:nvSpPr>
        <p:spPr>
          <a:xfrm>
            <a:off x="5817358" y="76200"/>
            <a:ext cx="3174242" cy="1828800"/>
          </a:xfrm>
          <a:prstGeom prst="rect">
            <a:avLst/>
          </a:prstGeom>
          <a:solidFill>
            <a:srgbClr val="0070C0"/>
          </a:solidFill>
          <a:ln w="28575" cap="rnd" cmpd="sng">
            <a:noFill/>
            <a:prstDash val="solid"/>
            <a:miter lim="800000"/>
          </a:ln>
          <a:effectLst/>
        </p:spPr>
        <p:style>
          <a:lnRef idx="1">
            <a:schemeClr val="accent1"/>
          </a:lnRef>
          <a:fillRef idx="3">
            <a:schemeClr val="accent1"/>
          </a:fillRef>
          <a:effectRef idx="2">
            <a:schemeClr val="accent1"/>
          </a:effectRef>
          <a:fontRef idx="minor">
            <a:schemeClr val="lt1"/>
          </a:fontRef>
        </p:style>
        <p:txBody>
          <a:bodyPr wrap="square" lIns="0" tIns="0" rIns="0" bIns="0" rtlCol="0" anchor="ctr" anchorCtr="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Cambria"/>
              <a:ea typeface="+mn-ea"/>
              <a:cs typeface="+mn-cs"/>
            </a:endParaRPr>
          </a:p>
        </p:txBody>
      </p:sp>
      <p:sp>
        <p:nvSpPr>
          <p:cNvPr id="23" name="TextBox 22">
            <a:extLst>
              <a:ext uri="{FF2B5EF4-FFF2-40B4-BE49-F238E27FC236}">
                <a16:creationId xmlns:a16="http://schemas.microsoft.com/office/drawing/2014/main" id="{B0FE120B-51A2-4C07-AB74-392047A231D7}"/>
              </a:ext>
            </a:extLst>
          </p:cNvPr>
          <p:cNvSpPr txBox="1"/>
          <p:nvPr/>
        </p:nvSpPr>
        <p:spPr>
          <a:xfrm>
            <a:off x="6248400" y="93246"/>
            <a:ext cx="2133600" cy="492443"/>
          </a:xfrm>
          <a:prstGeom prst="rect">
            <a:avLst/>
          </a:prstGeom>
          <a:noFill/>
        </p:spPr>
        <p:txBody>
          <a:bodyPr wrap="square" lIns="0" tIns="0" rIns="0" bIns="0" rtlCol="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FFFFFF"/>
                </a:solidFill>
                <a:effectLst/>
                <a:uLnTx/>
                <a:uFillTx/>
                <a:latin typeface="Cambria"/>
                <a:ea typeface="+mn-ea"/>
                <a:cs typeface="+mn-cs"/>
              </a:rPr>
              <a:t>Web Server</a:t>
            </a:r>
          </a:p>
        </p:txBody>
      </p:sp>
      <p:cxnSp>
        <p:nvCxnSpPr>
          <p:cNvPr id="24" name="Straight Arrow Connector 23">
            <a:extLst>
              <a:ext uri="{FF2B5EF4-FFF2-40B4-BE49-F238E27FC236}">
                <a16:creationId xmlns:a16="http://schemas.microsoft.com/office/drawing/2014/main" id="{AF7326D7-12CC-4BD2-9F6C-BB3638720F91}"/>
              </a:ext>
            </a:extLst>
          </p:cNvPr>
          <p:cNvCxnSpPr>
            <a:cxnSpLocks/>
          </p:cNvCxnSpPr>
          <p:nvPr/>
        </p:nvCxnSpPr>
        <p:spPr>
          <a:xfrm flipV="1">
            <a:off x="3124200" y="1905000"/>
            <a:ext cx="2693158" cy="2895600"/>
          </a:xfrm>
          <a:prstGeom prst="straightConnector1">
            <a:avLst/>
          </a:prstGeom>
          <a:ln w="9525" cap="flat" cmpd="sng" algn="ctr">
            <a:solidFill>
              <a:schemeClr val="dk1"/>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26" name="TextBox 25">
            <a:extLst>
              <a:ext uri="{FF2B5EF4-FFF2-40B4-BE49-F238E27FC236}">
                <a16:creationId xmlns:a16="http://schemas.microsoft.com/office/drawing/2014/main" id="{C1B6F71F-D42B-4942-B3B9-CCEAC0C16F6E}"/>
              </a:ext>
            </a:extLst>
          </p:cNvPr>
          <p:cNvSpPr txBox="1"/>
          <p:nvPr/>
        </p:nvSpPr>
        <p:spPr>
          <a:xfrm>
            <a:off x="3962400" y="5114812"/>
            <a:ext cx="914400" cy="430887"/>
          </a:xfrm>
          <a:prstGeom prst="rect">
            <a:avLst/>
          </a:prstGeom>
          <a:noFill/>
        </p:spPr>
        <p:txBody>
          <a:bodyPr wrap="square" lIns="0" tIns="0" rIns="0" bIns="0" rtlCol="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Cambria"/>
                <a:ea typeface="+mn-ea"/>
                <a:cs typeface="+mn-cs"/>
              </a:rPr>
              <a:t>AT&amp;T</a:t>
            </a:r>
          </a:p>
        </p:txBody>
      </p:sp>
      <p:pic>
        <p:nvPicPr>
          <p:cNvPr id="2" name="Picture 1">
            <a:extLst>
              <a:ext uri="{FF2B5EF4-FFF2-40B4-BE49-F238E27FC236}">
                <a16:creationId xmlns:a16="http://schemas.microsoft.com/office/drawing/2014/main" id="{15AFCF69-7779-4BD2-AFED-5D6916757FA0}"/>
              </a:ext>
            </a:extLst>
          </p:cNvPr>
          <p:cNvPicPr>
            <a:picLocks noChangeAspect="1"/>
          </p:cNvPicPr>
          <p:nvPr/>
        </p:nvPicPr>
        <p:blipFill>
          <a:blip r:embed="rId4"/>
          <a:stretch>
            <a:fillRect/>
          </a:stretch>
        </p:blipFill>
        <p:spPr>
          <a:xfrm>
            <a:off x="3824407" y="5239324"/>
            <a:ext cx="4718033" cy="788243"/>
          </a:xfrm>
          <a:prstGeom prst="rect">
            <a:avLst/>
          </a:prstGeom>
        </p:spPr>
      </p:pic>
      <p:sp>
        <p:nvSpPr>
          <p:cNvPr id="3" name="TextBox 2">
            <a:extLst>
              <a:ext uri="{FF2B5EF4-FFF2-40B4-BE49-F238E27FC236}">
                <a16:creationId xmlns:a16="http://schemas.microsoft.com/office/drawing/2014/main" id="{E89CE028-5838-4D3B-A3F6-61EB4C26F647}"/>
              </a:ext>
            </a:extLst>
          </p:cNvPr>
          <p:cNvSpPr txBox="1"/>
          <p:nvPr/>
        </p:nvSpPr>
        <p:spPr>
          <a:xfrm>
            <a:off x="5846241" y="1479491"/>
            <a:ext cx="1011759" cy="369332"/>
          </a:xfrm>
          <a:prstGeom prst="rect">
            <a:avLst/>
          </a:prstGeom>
          <a:noFill/>
        </p:spPr>
        <p:txBody>
          <a:bodyPr wrap="square" lIns="0" tIns="0" rIns="0" bIns="0" rtlCol="0" anchor="t" anchorCtr="0">
            <a:spAutoFit/>
          </a:bodyPr>
          <a:lstStyle/>
          <a:p>
            <a:r>
              <a:rPr lang="en-US" sz="2400" dirty="0"/>
              <a:t>443</a:t>
            </a:r>
          </a:p>
        </p:txBody>
      </p:sp>
      <p:sp>
        <p:nvSpPr>
          <p:cNvPr id="5" name="Rectangle 4">
            <a:extLst>
              <a:ext uri="{FF2B5EF4-FFF2-40B4-BE49-F238E27FC236}">
                <a16:creationId xmlns:a16="http://schemas.microsoft.com/office/drawing/2014/main" id="{12880F74-FF4F-4868-815B-F1330F2FA678}"/>
              </a:ext>
            </a:extLst>
          </p:cNvPr>
          <p:cNvSpPr/>
          <p:nvPr/>
        </p:nvSpPr>
        <p:spPr>
          <a:xfrm>
            <a:off x="146713" y="50758"/>
            <a:ext cx="4044287" cy="2246769"/>
          </a:xfrm>
          <a:prstGeom prst="rect">
            <a:avLst/>
          </a:prstGeom>
        </p:spPr>
        <p:txBody>
          <a:bodyPr wrap="square">
            <a:spAutoFit/>
          </a:bodyPr>
          <a:lstStyle/>
          <a:p>
            <a:r>
              <a:rPr lang="en-US" sz="2800" dirty="0"/>
              <a:t>SSL handshake:</a:t>
            </a:r>
          </a:p>
          <a:p>
            <a:endParaRPr lang="en-US" sz="2800" dirty="0"/>
          </a:p>
          <a:p>
            <a:r>
              <a:rPr lang="en-US" sz="2800" b="1" dirty="0"/>
              <a:t>Step 1: the server responds with a “</a:t>
            </a:r>
            <a:r>
              <a:rPr lang="en-US" sz="2800" b="1" dirty="0" err="1"/>
              <a:t>ServerHello</a:t>
            </a:r>
            <a:r>
              <a:rPr lang="en-US" sz="2800" b="1" dirty="0"/>
              <a:t>” message</a:t>
            </a:r>
          </a:p>
        </p:txBody>
      </p:sp>
      <p:sp>
        <p:nvSpPr>
          <p:cNvPr id="28" name="TextBox 27">
            <a:extLst>
              <a:ext uri="{FF2B5EF4-FFF2-40B4-BE49-F238E27FC236}">
                <a16:creationId xmlns:a16="http://schemas.microsoft.com/office/drawing/2014/main" id="{FC4D911F-63E9-418F-9631-81DD1FE33338}"/>
              </a:ext>
            </a:extLst>
          </p:cNvPr>
          <p:cNvSpPr txBox="1"/>
          <p:nvPr/>
        </p:nvSpPr>
        <p:spPr>
          <a:xfrm>
            <a:off x="788158" y="4618521"/>
            <a:ext cx="2743587" cy="1277273"/>
          </a:xfrm>
          <a:prstGeom prst="rect">
            <a:avLst/>
          </a:prstGeom>
          <a:solidFill>
            <a:srgbClr val="FFC000"/>
          </a:solidFill>
          <a:ln>
            <a:solidFill>
              <a:schemeClr val="tx1"/>
            </a:solidFill>
          </a:ln>
        </p:spPr>
        <p:txBody>
          <a:bodyPr wrap="square" lIns="0" tIns="0" rIns="0" bIns="0" rtlCol="0" anchor="t" anchorCtr="0">
            <a:spAutoFit/>
          </a:bodyPr>
          <a:lstStyle/>
          <a:p>
            <a:pPr algn="ctr"/>
            <a:r>
              <a:rPr lang="en-US" u="sng" dirty="0"/>
              <a:t>CLIENT HELLO</a:t>
            </a:r>
          </a:p>
          <a:p>
            <a:endParaRPr lang="en-US" sz="1100" dirty="0"/>
          </a:p>
          <a:p>
            <a:r>
              <a:rPr lang="en-US" dirty="0"/>
              <a:t>Highest SSL Version: 2.0</a:t>
            </a:r>
          </a:p>
          <a:p>
            <a:r>
              <a:rPr lang="en-US" dirty="0"/>
              <a:t>Ciphers: SHA1, SHA1-DES</a:t>
            </a:r>
          </a:p>
          <a:p>
            <a:r>
              <a:rPr lang="en-US" dirty="0"/>
              <a:t>Compression: </a:t>
            </a:r>
            <a:r>
              <a:rPr lang="en-US" dirty="0" err="1"/>
              <a:t>gzip</a:t>
            </a:r>
            <a:endParaRPr lang="en-US" dirty="0"/>
          </a:p>
        </p:txBody>
      </p:sp>
      <p:sp>
        <p:nvSpPr>
          <p:cNvPr id="6" name="文本框 5">
            <a:extLst>
              <a:ext uri="{FF2B5EF4-FFF2-40B4-BE49-F238E27FC236}">
                <a16:creationId xmlns:a16="http://schemas.microsoft.com/office/drawing/2014/main" id="{C6FE15B2-0DA1-42BA-91E3-2AC10E42D5D7}"/>
              </a:ext>
            </a:extLst>
          </p:cNvPr>
          <p:cNvSpPr txBox="1"/>
          <p:nvPr/>
        </p:nvSpPr>
        <p:spPr>
          <a:xfrm>
            <a:off x="4724400" y="3343562"/>
            <a:ext cx="2590800" cy="369332"/>
          </a:xfrm>
          <a:prstGeom prst="rect">
            <a:avLst/>
          </a:prstGeom>
          <a:noFill/>
        </p:spPr>
        <p:txBody>
          <a:bodyPr wrap="square" lIns="0" tIns="0" rIns="0" bIns="0" rtlCol="0" anchor="t" anchorCtr="0">
            <a:spAutoFit/>
          </a:bodyPr>
          <a:lstStyle/>
          <a:p>
            <a:r>
              <a:rPr lang="en-US" altLang="zh-CN" sz="2400" dirty="0"/>
              <a:t>TCP connection</a:t>
            </a:r>
            <a:endParaRPr lang="zh-CN" altLang="en-US" sz="2400" dirty="0"/>
          </a:p>
        </p:txBody>
      </p:sp>
    </p:spTree>
    <p:extLst>
      <p:ext uri="{BB962C8B-B14F-4D97-AF65-F5344CB8AC3E}">
        <p14:creationId xmlns:p14="http://schemas.microsoft.com/office/powerpoint/2010/main" val="173054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63" presetClass="path" presetSubtype="0" accel="50000" decel="50000" fill="hold" grpId="1" nodeType="clickEffect">
                                  <p:stCondLst>
                                    <p:cond delay="0"/>
                                  </p:stCondLst>
                                  <p:childTnLst>
                                    <p:animMotion origin="layout" path="M -1.11111E-6 4.81481E-6 L 0.46754 -0.61829 " pathEditMode="relative" rAng="0" ptsTypes="AA">
                                      <p:cBhvr>
                                        <p:cTn id="10" dur="2000" fill="hold"/>
                                        <p:tgtEl>
                                          <p:spTgt spid="28"/>
                                        </p:tgtEl>
                                        <p:attrNameLst>
                                          <p:attrName>ppt_x</p:attrName>
                                          <p:attrName>ppt_y</p:attrName>
                                        </p:attrNameLst>
                                      </p:cBhvr>
                                      <p:rCtr x="23368" y="-3092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8" grpId="1"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747839D-A323-47F3-909F-548499399628}" type="slidenum">
              <a:rPr kumimoji="0" lang="en-US" sz="1200" b="0" i="0" u="none" strike="noStrike" kern="1200" cap="none" spc="0" normalizeH="0" baseline="0" noProof="0" smtClean="0">
                <a:ln>
                  <a:noFill/>
                </a:ln>
                <a:solidFill>
                  <a:srgbClr val="000000"/>
                </a:solidFill>
                <a:effectLst/>
                <a:uLnTx/>
                <a:uFillTx/>
                <a:latin typeface="Calibri"/>
                <a:ea typeface="+mn-ea"/>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srgbClr val="000000"/>
              </a:solidFill>
              <a:effectLst/>
              <a:uLnTx/>
              <a:uFillTx/>
              <a:latin typeface="Calibri"/>
              <a:ea typeface="+mn-ea"/>
            </a:endParaRPr>
          </a:p>
        </p:txBody>
      </p:sp>
      <p:sp>
        <p:nvSpPr>
          <p:cNvPr id="8" name="TextBox 7">
            <a:extLst>
              <a:ext uri="{FF2B5EF4-FFF2-40B4-BE49-F238E27FC236}">
                <a16:creationId xmlns:a16="http://schemas.microsoft.com/office/drawing/2014/main" id="{861CDCAA-E4FB-4EFE-A49F-73DCC265AE0B}"/>
              </a:ext>
            </a:extLst>
          </p:cNvPr>
          <p:cNvSpPr txBox="1"/>
          <p:nvPr/>
        </p:nvSpPr>
        <p:spPr>
          <a:xfrm>
            <a:off x="6248400" y="93246"/>
            <a:ext cx="2133600" cy="492443"/>
          </a:xfrm>
          <a:prstGeom prst="rect">
            <a:avLst/>
          </a:prstGeom>
          <a:noFill/>
        </p:spPr>
        <p:txBody>
          <a:bodyPr wrap="square" lIns="0" tIns="0" rIns="0" bIns="0" rtlCol="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FFFFFF"/>
                </a:solidFill>
                <a:effectLst/>
                <a:uLnTx/>
                <a:uFillTx/>
                <a:latin typeface="Cambria"/>
                <a:ea typeface="+mn-ea"/>
                <a:cs typeface="+mn-cs"/>
              </a:rPr>
              <a:t>Web Server</a:t>
            </a:r>
          </a:p>
        </p:txBody>
      </p:sp>
      <p:pic>
        <p:nvPicPr>
          <p:cNvPr id="21" name="Picture 20">
            <a:extLst>
              <a:ext uri="{FF2B5EF4-FFF2-40B4-BE49-F238E27FC236}">
                <a16:creationId xmlns:a16="http://schemas.microsoft.com/office/drawing/2014/main" id="{B1DF309F-5C7E-4119-A3AE-334AC61667F8}"/>
              </a:ext>
            </a:extLst>
          </p:cNvPr>
          <p:cNvPicPr>
            <a:picLocks noChangeAspect="1"/>
          </p:cNvPicPr>
          <p:nvPr/>
        </p:nvPicPr>
        <p:blipFill>
          <a:blip r:embed="rId3"/>
          <a:stretch>
            <a:fillRect/>
          </a:stretch>
        </p:blipFill>
        <p:spPr>
          <a:xfrm>
            <a:off x="457200" y="4114800"/>
            <a:ext cx="2936553" cy="2358741"/>
          </a:xfrm>
          <a:prstGeom prst="rect">
            <a:avLst/>
          </a:prstGeom>
        </p:spPr>
      </p:pic>
      <p:sp>
        <p:nvSpPr>
          <p:cNvPr id="22" name="Rectangle 21">
            <a:extLst>
              <a:ext uri="{FF2B5EF4-FFF2-40B4-BE49-F238E27FC236}">
                <a16:creationId xmlns:a16="http://schemas.microsoft.com/office/drawing/2014/main" id="{669AF916-C834-4503-99C9-044016748C53}"/>
              </a:ext>
            </a:extLst>
          </p:cNvPr>
          <p:cNvSpPr/>
          <p:nvPr/>
        </p:nvSpPr>
        <p:spPr>
          <a:xfrm>
            <a:off x="5817358" y="76200"/>
            <a:ext cx="3174242" cy="1828800"/>
          </a:xfrm>
          <a:prstGeom prst="rect">
            <a:avLst/>
          </a:prstGeom>
          <a:solidFill>
            <a:srgbClr val="0070C0"/>
          </a:solidFill>
          <a:ln w="28575" cap="rnd" cmpd="sng">
            <a:noFill/>
            <a:prstDash val="solid"/>
            <a:miter lim="800000"/>
          </a:ln>
          <a:effectLst/>
        </p:spPr>
        <p:style>
          <a:lnRef idx="1">
            <a:schemeClr val="accent1"/>
          </a:lnRef>
          <a:fillRef idx="3">
            <a:schemeClr val="accent1"/>
          </a:fillRef>
          <a:effectRef idx="2">
            <a:schemeClr val="accent1"/>
          </a:effectRef>
          <a:fontRef idx="minor">
            <a:schemeClr val="lt1"/>
          </a:fontRef>
        </p:style>
        <p:txBody>
          <a:bodyPr wrap="square" lIns="0" tIns="0" rIns="0" bIns="0" rtlCol="0" anchor="ctr" anchorCtr="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Cambria"/>
              <a:ea typeface="+mn-ea"/>
              <a:cs typeface="+mn-cs"/>
            </a:endParaRPr>
          </a:p>
        </p:txBody>
      </p:sp>
      <p:sp>
        <p:nvSpPr>
          <p:cNvPr id="23" name="TextBox 22">
            <a:extLst>
              <a:ext uri="{FF2B5EF4-FFF2-40B4-BE49-F238E27FC236}">
                <a16:creationId xmlns:a16="http://schemas.microsoft.com/office/drawing/2014/main" id="{B0FE120B-51A2-4C07-AB74-392047A231D7}"/>
              </a:ext>
            </a:extLst>
          </p:cNvPr>
          <p:cNvSpPr txBox="1"/>
          <p:nvPr/>
        </p:nvSpPr>
        <p:spPr>
          <a:xfrm>
            <a:off x="6248400" y="93246"/>
            <a:ext cx="2133600" cy="492443"/>
          </a:xfrm>
          <a:prstGeom prst="rect">
            <a:avLst/>
          </a:prstGeom>
          <a:noFill/>
        </p:spPr>
        <p:txBody>
          <a:bodyPr wrap="square" lIns="0" tIns="0" rIns="0" bIns="0" rtlCol="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FFFFFF"/>
                </a:solidFill>
                <a:effectLst/>
                <a:uLnTx/>
                <a:uFillTx/>
                <a:latin typeface="Cambria"/>
                <a:ea typeface="+mn-ea"/>
                <a:cs typeface="+mn-cs"/>
              </a:rPr>
              <a:t>Web Server</a:t>
            </a:r>
          </a:p>
        </p:txBody>
      </p:sp>
      <p:cxnSp>
        <p:nvCxnSpPr>
          <p:cNvPr id="24" name="Straight Arrow Connector 23">
            <a:extLst>
              <a:ext uri="{FF2B5EF4-FFF2-40B4-BE49-F238E27FC236}">
                <a16:creationId xmlns:a16="http://schemas.microsoft.com/office/drawing/2014/main" id="{AF7326D7-12CC-4BD2-9F6C-BB3638720F91}"/>
              </a:ext>
            </a:extLst>
          </p:cNvPr>
          <p:cNvCxnSpPr>
            <a:cxnSpLocks/>
          </p:cNvCxnSpPr>
          <p:nvPr/>
        </p:nvCxnSpPr>
        <p:spPr>
          <a:xfrm flipV="1">
            <a:off x="3124200" y="1905000"/>
            <a:ext cx="2693158" cy="2895600"/>
          </a:xfrm>
          <a:prstGeom prst="straightConnector1">
            <a:avLst/>
          </a:prstGeom>
          <a:ln w="9525" cap="flat" cmpd="sng" algn="ctr">
            <a:solidFill>
              <a:schemeClr val="dk1"/>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26" name="TextBox 25">
            <a:extLst>
              <a:ext uri="{FF2B5EF4-FFF2-40B4-BE49-F238E27FC236}">
                <a16:creationId xmlns:a16="http://schemas.microsoft.com/office/drawing/2014/main" id="{C1B6F71F-D42B-4942-B3B9-CCEAC0C16F6E}"/>
              </a:ext>
            </a:extLst>
          </p:cNvPr>
          <p:cNvSpPr txBox="1"/>
          <p:nvPr/>
        </p:nvSpPr>
        <p:spPr>
          <a:xfrm>
            <a:off x="3962400" y="5114812"/>
            <a:ext cx="914400" cy="430887"/>
          </a:xfrm>
          <a:prstGeom prst="rect">
            <a:avLst/>
          </a:prstGeom>
          <a:noFill/>
        </p:spPr>
        <p:txBody>
          <a:bodyPr wrap="square" lIns="0" tIns="0" rIns="0" bIns="0" rtlCol="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Cambria"/>
                <a:ea typeface="+mn-ea"/>
                <a:cs typeface="+mn-cs"/>
              </a:rPr>
              <a:t>AT&amp;T</a:t>
            </a:r>
          </a:p>
        </p:txBody>
      </p:sp>
      <p:pic>
        <p:nvPicPr>
          <p:cNvPr id="2" name="Picture 1">
            <a:extLst>
              <a:ext uri="{FF2B5EF4-FFF2-40B4-BE49-F238E27FC236}">
                <a16:creationId xmlns:a16="http://schemas.microsoft.com/office/drawing/2014/main" id="{15AFCF69-7779-4BD2-AFED-5D6916757FA0}"/>
              </a:ext>
            </a:extLst>
          </p:cNvPr>
          <p:cNvPicPr>
            <a:picLocks noChangeAspect="1"/>
          </p:cNvPicPr>
          <p:nvPr/>
        </p:nvPicPr>
        <p:blipFill>
          <a:blip r:embed="rId4"/>
          <a:stretch>
            <a:fillRect/>
          </a:stretch>
        </p:blipFill>
        <p:spPr>
          <a:xfrm>
            <a:off x="3824407" y="5239324"/>
            <a:ext cx="4718033" cy="788243"/>
          </a:xfrm>
          <a:prstGeom prst="rect">
            <a:avLst/>
          </a:prstGeom>
        </p:spPr>
      </p:pic>
      <p:sp>
        <p:nvSpPr>
          <p:cNvPr id="3" name="TextBox 2">
            <a:extLst>
              <a:ext uri="{FF2B5EF4-FFF2-40B4-BE49-F238E27FC236}">
                <a16:creationId xmlns:a16="http://schemas.microsoft.com/office/drawing/2014/main" id="{E89CE028-5838-4D3B-A3F6-61EB4C26F647}"/>
              </a:ext>
            </a:extLst>
          </p:cNvPr>
          <p:cNvSpPr txBox="1"/>
          <p:nvPr/>
        </p:nvSpPr>
        <p:spPr>
          <a:xfrm>
            <a:off x="5846241" y="1479491"/>
            <a:ext cx="1011759" cy="369332"/>
          </a:xfrm>
          <a:prstGeom prst="rect">
            <a:avLst/>
          </a:prstGeom>
          <a:noFill/>
        </p:spPr>
        <p:txBody>
          <a:bodyPr wrap="square" lIns="0" tIns="0" rIns="0" bIns="0" rtlCol="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Cambria"/>
                <a:ea typeface="+mn-ea"/>
                <a:cs typeface="+mn-cs"/>
              </a:rPr>
              <a:t>443</a:t>
            </a:r>
          </a:p>
        </p:txBody>
      </p:sp>
      <p:sp>
        <p:nvSpPr>
          <p:cNvPr id="29" name="TextBox 28">
            <a:extLst>
              <a:ext uri="{FF2B5EF4-FFF2-40B4-BE49-F238E27FC236}">
                <a16:creationId xmlns:a16="http://schemas.microsoft.com/office/drawing/2014/main" id="{165000E0-C6FB-4D20-8338-9965724CD25C}"/>
              </a:ext>
            </a:extLst>
          </p:cNvPr>
          <p:cNvSpPr txBox="1"/>
          <p:nvPr/>
        </p:nvSpPr>
        <p:spPr>
          <a:xfrm>
            <a:off x="6886883" y="779509"/>
            <a:ext cx="2037009" cy="1554272"/>
          </a:xfrm>
          <a:prstGeom prst="rect">
            <a:avLst/>
          </a:prstGeom>
          <a:solidFill>
            <a:srgbClr val="FFC000"/>
          </a:solidFill>
          <a:ln>
            <a:solidFill>
              <a:schemeClr val="tx1"/>
            </a:solidFill>
          </a:ln>
        </p:spPr>
        <p:txBody>
          <a:bodyPr wrap="square" lIns="0" tIns="0" rIns="0" bIns="0" rtlCol="0" anchor="t"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i="0" u="sng" strike="noStrike" kern="1200" cap="none" spc="0" normalizeH="0" baseline="0" noProof="0" dirty="0">
                <a:ln>
                  <a:noFill/>
                </a:ln>
                <a:solidFill>
                  <a:srgbClr val="000000"/>
                </a:solidFill>
                <a:effectLst/>
                <a:uLnTx/>
                <a:uFillTx/>
                <a:latin typeface="Cambria"/>
                <a:ea typeface="+mn-ea"/>
                <a:cs typeface="+mn-cs"/>
              </a:rPr>
              <a:t>SERVER HELLO</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000000"/>
              </a:solidFill>
              <a:effectLst/>
              <a:uLnTx/>
              <a:uFillTx/>
              <a:latin typeface="Cambria"/>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srgbClr val="000000"/>
                </a:solidFill>
                <a:effectLst/>
                <a:uLnTx/>
                <a:uFillTx/>
                <a:latin typeface="Cambria"/>
                <a:ea typeface="+mn-ea"/>
                <a:cs typeface="+mn-cs"/>
              </a:rPr>
              <a:t>SSL Version: 2.0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srgbClr val="000000"/>
                </a:solidFill>
                <a:effectLst/>
                <a:uLnTx/>
                <a:uFillTx/>
                <a:latin typeface="Cambria"/>
                <a:ea typeface="+mn-ea"/>
                <a:cs typeface="+mn-cs"/>
              </a:rPr>
              <a:t>Ciphers: SHA1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srgbClr val="000000"/>
                </a:solidFill>
                <a:effectLst/>
                <a:uLnTx/>
                <a:uFillTx/>
                <a:latin typeface="Cambria"/>
                <a:ea typeface="+mn-ea"/>
                <a:cs typeface="+mn-cs"/>
              </a:rPr>
              <a:t>Compression: </a:t>
            </a:r>
            <a:r>
              <a:rPr kumimoji="0" lang="en-US" b="0" i="0" u="none" strike="noStrike" kern="1200" cap="none" spc="0" normalizeH="0" baseline="0" noProof="0" dirty="0" err="1">
                <a:ln>
                  <a:noFill/>
                </a:ln>
                <a:solidFill>
                  <a:srgbClr val="000000"/>
                </a:solidFill>
                <a:effectLst/>
                <a:uLnTx/>
                <a:uFillTx/>
                <a:latin typeface="Cambria"/>
                <a:ea typeface="+mn-ea"/>
                <a:cs typeface="+mn-cs"/>
              </a:rPr>
              <a:t>gzip</a:t>
            </a:r>
            <a:endParaRPr kumimoji="0" lang="en-US" b="0" i="0" u="none" strike="noStrike" kern="1200" cap="none" spc="0" normalizeH="0" baseline="0" noProof="0" dirty="0">
              <a:ln>
                <a:noFill/>
              </a:ln>
              <a:solidFill>
                <a:srgbClr val="000000"/>
              </a:solidFill>
              <a:effectLst/>
              <a:uLnTx/>
              <a:uFillTx/>
              <a:latin typeface="Cambria"/>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err="1">
                <a:ln>
                  <a:noFill/>
                </a:ln>
                <a:solidFill>
                  <a:srgbClr val="000000"/>
                </a:solidFill>
                <a:effectLst/>
                <a:uLnTx/>
                <a:uFillTx/>
                <a:latin typeface="Cambria"/>
                <a:ea typeface="+mn-ea"/>
                <a:cs typeface="+mn-cs"/>
              </a:rPr>
              <a:t>SessionID</a:t>
            </a:r>
            <a:r>
              <a:rPr kumimoji="0" lang="en-US" b="0" i="0" u="none" strike="noStrike" kern="1200" cap="none" spc="0" normalizeH="0" baseline="0" noProof="0" dirty="0">
                <a:ln>
                  <a:noFill/>
                </a:ln>
                <a:solidFill>
                  <a:srgbClr val="000000"/>
                </a:solidFill>
                <a:effectLst/>
                <a:uLnTx/>
                <a:uFillTx/>
                <a:latin typeface="Cambria"/>
                <a:ea typeface="+mn-ea"/>
                <a:cs typeface="+mn-cs"/>
              </a:rPr>
              <a:t>: heff9</a:t>
            </a:r>
          </a:p>
        </p:txBody>
      </p:sp>
      <p:sp>
        <p:nvSpPr>
          <p:cNvPr id="14" name="Rectangle 13">
            <a:extLst>
              <a:ext uri="{FF2B5EF4-FFF2-40B4-BE49-F238E27FC236}">
                <a16:creationId xmlns:a16="http://schemas.microsoft.com/office/drawing/2014/main" id="{1F0CD64B-B504-46DC-BD01-9ACEC0B0BF48}"/>
              </a:ext>
            </a:extLst>
          </p:cNvPr>
          <p:cNvSpPr/>
          <p:nvPr/>
        </p:nvSpPr>
        <p:spPr>
          <a:xfrm>
            <a:off x="146713" y="50758"/>
            <a:ext cx="4044287" cy="1815882"/>
          </a:xfrm>
          <a:prstGeom prst="rect">
            <a:avLst/>
          </a:prstGeom>
        </p:spPr>
        <p:txBody>
          <a:bodyPr wrap="square">
            <a:spAutoFit/>
          </a:bodyPr>
          <a:lstStyle/>
          <a:p>
            <a:r>
              <a:rPr lang="en-US" sz="2800" dirty="0"/>
              <a:t>SSL handshake:</a:t>
            </a:r>
          </a:p>
          <a:p>
            <a:endParaRPr lang="en-US" sz="2800" dirty="0"/>
          </a:p>
          <a:p>
            <a:r>
              <a:rPr lang="en-US" sz="2800" b="1" dirty="0"/>
              <a:t>Step 2: the client sends a “</a:t>
            </a:r>
            <a:r>
              <a:rPr lang="en-US" sz="2800" b="1" dirty="0" err="1"/>
              <a:t>ClientHello</a:t>
            </a:r>
            <a:r>
              <a:rPr lang="en-US" sz="2800" b="1" dirty="0"/>
              <a:t>” message</a:t>
            </a:r>
          </a:p>
        </p:txBody>
      </p:sp>
    </p:spTree>
    <p:extLst>
      <p:ext uri="{BB962C8B-B14F-4D97-AF65-F5344CB8AC3E}">
        <p14:creationId xmlns:p14="http://schemas.microsoft.com/office/powerpoint/2010/main" val="1426830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grpId="1" nodeType="clickEffect">
                                  <p:stCondLst>
                                    <p:cond delay="0"/>
                                  </p:stCondLst>
                                  <p:childTnLst>
                                    <p:animMotion origin="layout" path="M 2.77778E-7 -1.85185E-6 L -0.57847 0.575 " pathEditMode="relative" rAng="0" ptsTypes="AA">
                                      <p:cBhvr>
                                        <p:cTn id="10" dur="2000" fill="hold"/>
                                        <p:tgtEl>
                                          <p:spTgt spid="29"/>
                                        </p:tgtEl>
                                        <p:attrNameLst>
                                          <p:attrName>ppt_x</p:attrName>
                                          <p:attrName>ppt_y</p:attrName>
                                        </p:attrNameLst>
                                      </p:cBhvr>
                                      <p:rCtr x="-28924" y="2875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29" grpId="1"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747839D-A323-47F3-909F-548499399628}" type="slidenum">
              <a:rPr kumimoji="0" lang="en-US" sz="1200" b="0" i="0" u="none" strike="noStrike" kern="1200" cap="none" spc="0" normalizeH="0" baseline="0" noProof="0" smtClean="0">
                <a:ln>
                  <a:noFill/>
                </a:ln>
                <a:solidFill>
                  <a:srgbClr val="000000"/>
                </a:solidFill>
                <a:effectLst/>
                <a:uLnTx/>
                <a:uFillTx/>
                <a:latin typeface="Calibri"/>
                <a:ea typeface="+mn-ea"/>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srgbClr val="000000"/>
              </a:solidFill>
              <a:effectLst/>
              <a:uLnTx/>
              <a:uFillTx/>
              <a:latin typeface="Calibri"/>
              <a:ea typeface="+mn-ea"/>
            </a:endParaRPr>
          </a:p>
        </p:txBody>
      </p:sp>
      <p:sp>
        <p:nvSpPr>
          <p:cNvPr id="8" name="TextBox 7">
            <a:extLst>
              <a:ext uri="{FF2B5EF4-FFF2-40B4-BE49-F238E27FC236}">
                <a16:creationId xmlns:a16="http://schemas.microsoft.com/office/drawing/2014/main" id="{861CDCAA-E4FB-4EFE-A49F-73DCC265AE0B}"/>
              </a:ext>
            </a:extLst>
          </p:cNvPr>
          <p:cNvSpPr txBox="1"/>
          <p:nvPr/>
        </p:nvSpPr>
        <p:spPr>
          <a:xfrm>
            <a:off x="6248400" y="93246"/>
            <a:ext cx="2133600" cy="492443"/>
          </a:xfrm>
          <a:prstGeom prst="rect">
            <a:avLst/>
          </a:prstGeom>
          <a:noFill/>
        </p:spPr>
        <p:txBody>
          <a:bodyPr wrap="square" lIns="0" tIns="0" rIns="0" bIns="0" rtlCol="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FFFFFF"/>
                </a:solidFill>
                <a:effectLst/>
                <a:uLnTx/>
                <a:uFillTx/>
                <a:latin typeface="Cambria"/>
                <a:ea typeface="+mn-ea"/>
                <a:cs typeface="+mn-cs"/>
              </a:rPr>
              <a:t>Web Server</a:t>
            </a:r>
          </a:p>
        </p:txBody>
      </p:sp>
      <p:pic>
        <p:nvPicPr>
          <p:cNvPr id="21" name="Picture 20">
            <a:extLst>
              <a:ext uri="{FF2B5EF4-FFF2-40B4-BE49-F238E27FC236}">
                <a16:creationId xmlns:a16="http://schemas.microsoft.com/office/drawing/2014/main" id="{B1DF309F-5C7E-4119-A3AE-334AC61667F8}"/>
              </a:ext>
            </a:extLst>
          </p:cNvPr>
          <p:cNvPicPr>
            <a:picLocks noChangeAspect="1"/>
          </p:cNvPicPr>
          <p:nvPr/>
        </p:nvPicPr>
        <p:blipFill>
          <a:blip r:embed="rId3"/>
          <a:stretch>
            <a:fillRect/>
          </a:stretch>
        </p:blipFill>
        <p:spPr>
          <a:xfrm>
            <a:off x="457200" y="4114800"/>
            <a:ext cx="2936553" cy="2358741"/>
          </a:xfrm>
          <a:prstGeom prst="rect">
            <a:avLst/>
          </a:prstGeom>
        </p:spPr>
      </p:pic>
      <p:sp>
        <p:nvSpPr>
          <p:cNvPr id="22" name="Rectangle 21">
            <a:extLst>
              <a:ext uri="{FF2B5EF4-FFF2-40B4-BE49-F238E27FC236}">
                <a16:creationId xmlns:a16="http://schemas.microsoft.com/office/drawing/2014/main" id="{669AF916-C834-4503-99C9-044016748C53}"/>
              </a:ext>
            </a:extLst>
          </p:cNvPr>
          <p:cNvSpPr/>
          <p:nvPr/>
        </p:nvSpPr>
        <p:spPr>
          <a:xfrm>
            <a:off x="5817358" y="76200"/>
            <a:ext cx="3174242" cy="1828800"/>
          </a:xfrm>
          <a:prstGeom prst="rect">
            <a:avLst/>
          </a:prstGeom>
          <a:solidFill>
            <a:srgbClr val="0070C0"/>
          </a:solidFill>
          <a:ln w="28575" cap="rnd" cmpd="sng">
            <a:noFill/>
            <a:prstDash val="solid"/>
            <a:miter lim="800000"/>
          </a:ln>
          <a:effectLst/>
        </p:spPr>
        <p:style>
          <a:lnRef idx="1">
            <a:schemeClr val="accent1"/>
          </a:lnRef>
          <a:fillRef idx="3">
            <a:schemeClr val="accent1"/>
          </a:fillRef>
          <a:effectRef idx="2">
            <a:schemeClr val="accent1"/>
          </a:effectRef>
          <a:fontRef idx="minor">
            <a:schemeClr val="lt1"/>
          </a:fontRef>
        </p:style>
        <p:txBody>
          <a:bodyPr wrap="square" lIns="0" tIns="0" rIns="0" bIns="0" rtlCol="0" anchor="ctr" anchorCtr="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Cambria"/>
              <a:ea typeface="+mn-ea"/>
              <a:cs typeface="+mn-cs"/>
            </a:endParaRPr>
          </a:p>
        </p:txBody>
      </p:sp>
      <p:sp>
        <p:nvSpPr>
          <p:cNvPr id="23" name="TextBox 22">
            <a:extLst>
              <a:ext uri="{FF2B5EF4-FFF2-40B4-BE49-F238E27FC236}">
                <a16:creationId xmlns:a16="http://schemas.microsoft.com/office/drawing/2014/main" id="{B0FE120B-51A2-4C07-AB74-392047A231D7}"/>
              </a:ext>
            </a:extLst>
          </p:cNvPr>
          <p:cNvSpPr txBox="1"/>
          <p:nvPr/>
        </p:nvSpPr>
        <p:spPr>
          <a:xfrm>
            <a:off x="6248400" y="93246"/>
            <a:ext cx="2133600" cy="492443"/>
          </a:xfrm>
          <a:prstGeom prst="rect">
            <a:avLst/>
          </a:prstGeom>
          <a:noFill/>
        </p:spPr>
        <p:txBody>
          <a:bodyPr wrap="square" lIns="0" tIns="0" rIns="0" bIns="0" rtlCol="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FFFFFF"/>
                </a:solidFill>
                <a:effectLst/>
                <a:uLnTx/>
                <a:uFillTx/>
                <a:latin typeface="Cambria"/>
                <a:ea typeface="+mn-ea"/>
                <a:cs typeface="+mn-cs"/>
              </a:rPr>
              <a:t>Web Server</a:t>
            </a:r>
          </a:p>
        </p:txBody>
      </p:sp>
      <p:cxnSp>
        <p:nvCxnSpPr>
          <p:cNvPr id="24" name="Straight Arrow Connector 23">
            <a:extLst>
              <a:ext uri="{FF2B5EF4-FFF2-40B4-BE49-F238E27FC236}">
                <a16:creationId xmlns:a16="http://schemas.microsoft.com/office/drawing/2014/main" id="{AF7326D7-12CC-4BD2-9F6C-BB3638720F91}"/>
              </a:ext>
            </a:extLst>
          </p:cNvPr>
          <p:cNvCxnSpPr>
            <a:cxnSpLocks/>
          </p:cNvCxnSpPr>
          <p:nvPr/>
        </p:nvCxnSpPr>
        <p:spPr>
          <a:xfrm flipV="1">
            <a:off x="3124200" y="1905000"/>
            <a:ext cx="2693158" cy="2895600"/>
          </a:xfrm>
          <a:prstGeom prst="straightConnector1">
            <a:avLst/>
          </a:prstGeom>
          <a:ln w="9525" cap="flat" cmpd="sng" algn="ctr">
            <a:solidFill>
              <a:schemeClr val="dk1"/>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26" name="TextBox 25">
            <a:extLst>
              <a:ext uri="{FF2B5EF4-FFF2-40B4-BE49-F238E27FC236}">
                <a16:creationId xmlns:a16="http://schemas.microsoft.com/office/drawing/2014/main" id="{C1B6F71F-D42B-4942-B3B9-CCEAC0C16F6E}"/>
              </a:ext>
            </a:extLst>
          </p:cNvPr>
          <p:cNvSpPr txBox="1"/>
          <p:nvPr/>
        </p:nvSpPr>
        <p:spPr>
          <a:xfrm>
            <a:off x="3962400" y="5114812"/>
            <a:ext cx="914400" cy="430887"/>
          </a:xfrm>
          <a:prstGeom prst="rect">
            <a:avLst/>
          </a:prstGeom>
          <a:noFill/>
        </p:spPr>
        <p:txBody>
          <a:bodyPr wrap="square" lIns="0" tIns="0" rIns="0" bIns="0" rtlCol="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Cambria"/>
                <a:ea typeface="+mn-ea"/>
                <a:cs typeface="+mn-cs"/>
              </a:rPr>
              <a:t>AT&amp;T</a:t>
            </a:r>
          </a:p>
        </p:txBody>
      </p:sp>
      <p:pic>
        <p:nvPicPr>
          <p:cNvPr id="2" name="Picture 1">
            <a:extLst>
              <a:ext uri="{FF2B5EF4-FFF2-40B4-BE49-F238E27FC236}">
                <a16:creationId xmlns:a16="http://schemas.microsoft.com/office/drawing/2014/main" id="{15AFCF69-7779-4BD2-AFED-5D6916757FA0}"/>
              </a:ext>
            </a:extLst>
          </p:cNvPr>
          <p:cNvPicPr>
            <a:picLocks noChangeAspect="1"/>
          </p:cNvPicPr>
          <p:nvPr/>
        </p:nvPicPr>
        <p:blipFill>
          <a:blip r:embed="rId4"/>
          <a:stretch>
            <a:fillRect/>
          </a:stretch>
        </p:blipFill>
        <p:spPr>
          <a:xfrm>
            <a:off x="3824407" y="5239324"/>
            <a:ext cx="4718033" cy="788243"/>
          </a:xfrm>
          <a:prstGeom prst="rect">
            <a:avLst/>
          </a:prstGeom>
        </p:spPr>
      </p:pic>
      <p:sp>
        <p:nvSpPr>
          <p:cNvPr id="3" name="TextBox 2">
            <a:extLst>
              <a:ext uri="{FF2B5EF4-FFF2-40B4-BE49-F238E27FC236}">
                <a16:creationId xmlns:a16="http://schemas.microsoft.com/office/drawing/2014/main" id="{E89CE028-5838-4D3B-A3F6-61EB4C26F647}"/>
              </a:ext>
            </a:extLst>
          </p:cNvPr>
          <p:cNvSpPr txBox="1"/>
          <p:nvPr/>
        </p:nvSpPr>
        <p:spPr>
          <a:xfrm>
            <a:off x="5846241" y="1479491"/>
            <a:ext cx="1011759" cy="369332"/>
          </a:xfrm>
          <a:prstGeom prst="rect">
            <a:avLst/>
          </a:prstGeom>
          <a:noFill/>
        </p:spPr>
        <p:txBody>
          <a:bodyPr wrap="square" lIns="0" tIns="0" rIns="0" bIns="0" rtlCol="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Cambria"/>
                <a:ea typeface="+mn-ea"/>
                <a:cs typeface="+mn-cs"/>
              </a:rPr>
              <a:t>443</a:t>
            </a:r>
          </a:p>
        </p:txBody>
      </p:sp>
      <p:sp>
        <p:nvSpPr>
          <p:cNvPr id="14" name="TextBox 13">
            <a:extLst>
              <a:ext uri="{FF2B5EF4-FFF2-40B4-BE49-F238E27FC236}">
                <a16:creationId xmlns:a16="http://schemas.microsoft.com/office/drawing/2014/main" id="{5305A826-6500-4A4F-B448-A347BB68649C}"/>
              </a:ext>
            </a:extLst>
          </p:cNvPr>
          <p:cNvSpPr txBox="1"/>
          <p:nvPr/>
        </p:nvSpPr>
        <p:spPr>
          <a:xfrm>
            <a:off x="5817358" y="628901"/>
            <a:ext cx="2814361" cy="1831271"/>
          </a:xfrm>
          <a:prstGeom prst="rect">
            <a:avLst/>
          </a:prstGeom>
          <a:solidFill>
            <a:srgbClr val="FFC000"/>
          </a:solidFill>
          <a:ln>
            <a:solidFill>
              <a:schemeClr val="tx1"/>
            </a:solidFill>
          </a:ln>
        </p:spPr>
        <p:txBody>
          <a:bodyPr wrap="square" lIns="0" tIns="0" rIns="0" bIns="0" rtlCol="0" anchor="t" anchorCtr="0">
            <a:spAutoFit/>
          </a:bodyPr>
          <a:lstStyle/>
          <a:p>
            <a:pPr algn="ctr"/>
            <a:r>
              <a:rPr lang="en-US" u="sng" dirty="0"/>
              <a:t>Certificate</a:t>
            </a:r>
          </a:p>
          <a:p>
            <a:endParaRPr lang="en-US" sz="1100" dirty="0"/>
          </a:p>
          <a:p>
            <a:r>
              <a:rPr lang="en-US" dirty="0"/>
              <a:t>Public Key: yd77sd8</a:t>
            </a:r>
          </a:p>
          <a:p>
            <a:r>
              <a:rPr lang="en-US" dirty="0"/>
              <a:t>Issued to: www.google.com</a:t>
            </a:r>
          </a:p>
          <a:p>
            <a:r>
              <a:rPr lang="en-US" dirty="0"/>
              <a:t>Issued by: Thawte SGC CA</a:t>
            </a:r>
          </a:p>
          <a:p>
            <a:r>
              <a:rPr lang="en-US" dirty="0"/>
              <a:t>Valid From: 04-23-2019</a:t>
            </a:r>
          </a:p>
          <a:p>
            <a:r>
              <a:rPr lang="en-US" dirty="0"/>
              <a:t>Valid To: 05-23-2020 </a:t>
            </a:r>
          </a:p>
        </p:txBody>
      </p:sp>
      <p:sp>
        <p:nvSpPr>
          <p:cNvPr id="15" name="Rectangle 14">
            <a:extLst>
              <a:ext uri="{FF2B5EF4-FFF2-40B4-BE49-F238E27FC236}">
                <a16:creationId xmlns:a16="http://schemas.microsoft.com/office/drawing/2014/main" id="{1178DD3C-DA31-4B87-A7E0-2B26B73DC5F1}"/>
              </a:ext>
            </a:extLst>
          </p:cNvPr>
          <p:cNvSpPr/>
          <p:nvPr/>
        </p:nvSpPr>
        <p:spPr>
          <a:xfrm>
            <a:off x="146713" y="50758"/>
            <a:ext cx="4044287" cy="2246769"/>
          </a:xfrm>
          <a:prstGeom prst="rect">
            <a:avLst/>
          </a:prstGeom>
        </p:spPr>
        <p:txBody>
          <a:bodyPr wrap="square">
            <a:spAutoFit/>
          </a:bodyPr>
          <a:lstStyle/>
          <a:p>
            <a:r>
              <a:rPr lang="en-US" sz="2800" dirty="0"/>
              <a:t>SSL handshake:</a:t>
            </a:r>
          </a:p>
          <a:p>
            <a:endParaRPr lang="en-US" sz="2800" dirty="0"/>
          </a:p>
          <a:p>
            <a:r>
              <a:rPr lang="en-US" sz="2800" b="1" dirty="0"/>
              <a:t>Step 3: the server sends a “Digital Certificate” message</a:t>
            </a:r>
          </a:p>
        </p:txBody>
      </p:sp>
    </p:spTree>
    <p:extLst>
      <p:ext uri="{BB962C8B-B14F-4D97-AF65-F5344CB8AC3E}">
        <p14:creationId xmlns:p14="http://schemas.microsoft.com/office/powerpoint/2010/main" val="98802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5.55556E-7 -1.48148E-6 L -0.5316 0.59699 " pathEditMode="relative" rAng="0" ptsTypes="AA">
                                      <p:cBhvr>
                                        <p:cTn id="6" dur="2000" fill="hold"/>
                                        <p:tgtEl>
                                          <p:spTgt spid="14"/>
                                        </p:tgtEl>
                                        <p:attrNameLst>
                                          <p:attrName>ppt_x</p:attrName>
                                          <p:attrName>ppt_y</p:attrName>
                                        </p:attrNameLst>
                                      </p:cBhvr>
                                      <p:rCtr x="-26580" y="2983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747839D-A323-47F3-909F-548499399628}" type="slidenum">
              <a:rPr kumimoji="0" lang="en-US" sz="1200" b="0" i="0" u="none" strike="noStrike" kern="1200" cap="none" spc="0" normalizeH="0" baseline="0" noProof="0" smtClean="0">
                <a:ln>
                  <a:noFill/>
                </a:ln>
                <a:solidFill>
                  <a:srgbClr val="000000"/>
                </a:solidFill>
                <a:effectLst/>
                <a:uLnTx/>
                <a:uFillTx/>
                <a:latin typeface="Calibri"/>
                <a:ea typeface="+mn-ea"/>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srgbClr val="000000"/>
              </a:solidFill>
              <a:effectLst/>
              <a:uLnTx/>
              <a:uFillTx/>
              <a:latin typeface="Calibri"/>
              <a:ea typeface="+mn-ea"/>
            </a:endParaRPr>
          </a:p>
        </p:txBody>
      </p:sp>
      <p:sp>
        <p:nvSpPr>
          <p:cNvPr id="8" name="TextBox 7">
            <a:extLst>
              <a:ext uri="{FF2B5EF4-FFF2-40B4-BE49-F238E27FC236}">
                <a16:creationId xmlns:a16="http://schemas.microsoft.com/office/drawing/2014/main" id="{861CDCAA-E4FB-4EFE-A49F-73DCC265AE0B}"/>
              </a:ext>
            </a:extLst>
          </p:cNvPr>
          <p:cNvSpPr txBox="1"/>
          <p:nvPr/>
        </p:nvSpPr>
        <p:spPr>
          <a:xfrm>
            <a:off x="6248400" y="93246"/>
            <a:ext cx="2133600" cy="492443"/>
          </a:xfrm>
          <a:prstGeom prst="rect">
            <a:avLst/>
          </a:prstGeom>
          <a:noFill/>
        </p:spPr>
        <p:txBody>
          <a:bodyPr wrap="square" lIns="0" tIns="0" rIns="0" bIns="0" rtlCol="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FFFFFF"/>
                </a:solidFill>
                <a:effectLst/>
                <a:uLnTx/>
                <a:uFillTx/>
                <a:latin typeface="Cambria"/>
                <a:ea typeface="+mn-ea"/>
                <a:cs typeface="+mn-cs"/>
              </a:rPr>
              <a:t>Web Server</a:t>
            </a:r>
          </a:p>
        </p:txBody>
      </p:sp>
      <p:sp>
        <p:nvSpPr>
          <p:cNvPr id="23" name="TextBox 22">
            <a:extLst>
              <a:ext uri="{FF2B5EF4-FFF2-40B4-BE49-F238E27FC236}">
                <a16:creationId xmlns:a16="http://schemas.microsoft.com/office/drawing/2014/main" id="{B0FE120B-51A2-4C07-AB74-392047A231D7}"/>
              </a:ext>
            </a:extLst>
          </p:cNvPr>
          <p:cNvSpPr txBox="1"/>
          <p:nvPr/>
        </p:nvSpPr>
        <p:spPr>
          <a:xfrm>
            <a:off x="6248400" y="93246"/>
            <a:ext cx="2133600" cy="492443"/>
          </a:xfrm>
          <a:prstGeom prst="rect">
            <a:avLst/>
          </a:prstGeom>
          <a:noFill/>
        </p:spPr>
        <p:txBody>
          <a:bodyPr wrap="square" lIns="0" tIns="0" rIns="0" bIns="0" rtlCol="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FFFFFF"/>
                </a:solidFill>
                <a:effectLst/>
                <a:uLnTx/>
                <a:uFillTx/>
                <a:latin typeface="Cambria"/>
                <a:ea typeface="+mn-ea"/>
                <a:cs typeface="+mn-cs"/>
              </a:rPr>
              <a:t>Web Server</a:t>
            </a:r>
          </a:p>
        </p:txBody>
      </p:sp>
      <p:sp>
        <p:nvSpPr>
          <p:cNvPr id="15" name="Rectangle 14">
            <a:extLst>
              <a:ext uri="{FF2B5EF4-FFF2-40B4-BE49-F238E27FC236}">
                <a16:creationId xmlns:a16="http://schemas.microsoft.com/office/drawing/2014/main" id="{85B2CF12-6641-4965-AB79-F78656FE4B3E}"/>
              </a:ext>
            </a:extLst>
          </p:cNvPr>
          <p:cNvSpPr/>
          <p:nvPr/>
        </p:nvSpPr>
        <p:spPr>
          <a:xfrm>
            <a:off x="146713" y="50758"/>
            <a:ext cx="4196687" cy="224676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Cambria"/>
                <a:ea typeface="+mn-ea"/>
                <a:cs typeface="+mn-cs"/>
              </a:rPr>
              <a:t>SSL handshake: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000000"/>
              </a:solidFill>
              <a:effectLst/>
              <a:uLnTx/>
              <a:uFillTx/>
              <a:latin typeface="Cambria"/>
              <a:ea typeface="+mn-ea"/>
              <a:cs typeface="+mn-cs"/>
            </a:endParaRPr>
          </a:p>
          <a:p>
            <a:pPr lvl="0"/>
            <a:r>
              <a:rPr kumimoji="0" lang="en-US" sz="2800" b="1" i="0" u="none" strike="noStrike" kern="1200" cap="none" spc="0" normalizeH="0" baseline="0" noProof="0" dirty="0">
                <a:ln>
                  <a:noFill/>
                </a:ln>
                <a:solidFill>
                  <a:srgbClr val="000000"/>
                </a:solidFill>
                <a:effectLst/>
                <a:uLnTx/>
                <a:uFillTx/>
                <a:latin typeface="Cambria"/>
                <a:ea typeface="+mn-ea"/>
                <a:cs typeface="+mn-cs"/>
              </a:rPr>
              <a:t>Step 4: The client </a:t>
            </a:r>
            <a:r>
              <a:rPr lang="en-US" sz="2800" b="1" dirty="0">
                <a:solidFill>
                  <a:srgbClr val="000000"/>
                </a:solidFill>
              </a:rPr>
              <a:t>will contact the server’s CA (Certification Authority) </a:t>
            </a:r>
            <a:endParaRPr kumimoji="0" lang="en-US" sz="2800" b="1" i="0" u="none" strike="noStrike" kern="1200" cap="none" spc="0" normalizeH="0" baseline="0" noProof="0" dirty="0">
              <a:ln>
                <a:noFill/>
              </a:ln>
              <a:solidFill>
                <a:srgbClr val="000000"/>
              </a:solidFill>
              <a:effectLst/>
              <a:uLnTx/>
              <a:uFillTx/>
              <a:latin typeface="Cambria"/>
              <a:ea typeface="+mn-ea"/>
              <a:cs typeface="+mn-cs"/>
            </a:endParaRPr>
          </a:p>
        </p:txBody>
      </p:sp>
      <p:pic>
        <p:nvPicPr>
          <p:cNvPr id="5" name="Picture 4">
            <a:extLst>
              <a:ext uri="{FF2B5EF4-FFF2-40B4-BE49-F238E27FC236}">
                <a16:creationId xmlns:a16="http://schemas.microsoft.com/office/drawing/2014/main" id="{76EEB22F-8B63-46E4-B0BE-9A97838A6E7C}"/>
              </a:ext>
            </a:extLst>
          </p:cNvPr>
          <p:cNvPicPr>
            <a:picLocks noChangeAspect="1"/>
          </p:cNvPicPr>
          <p:nvPr/>
        </p:nvPicPr>
        <p:blipFill>
          <a:blip r:embed="rId3"/>
          <a:stretch>
            <a:fillRect/>
          </a:stretch>
        </p:blipFill>
        <p:spPr>
          <a:xfrm>
            <a:off x="854579" y="3905725"/>
            <a:ext cx="1700125" cy="1933019"/>
          </a:xfrm>
          <a:prstGeom prst="rect">
            <a:avLst/>
          </a:prstGeom>
        </p:spPr>
      </p:pic>
      <p:pic>
        <p:nvPicPr>
          <p:cNvPr id="6" name="Picture 5">
            <a:extLst>
              <a:ext uri="{FF2B5EF4-FFF2-40B4-BE49-F238E27FC236}">
                <a16:creationId xmlns:a16="http://schemas.microsoft.com/office/drawing/2014/main" id="{9606CB46-2D21-4897-8D88-82C61539368E}"/>
              </a:ext>
            </a:extLst>
          </p:cNvPr>
          <p:cNvPicPr>
            <a:picLocks noChangeAspect="1"/>
          </p:cNvPicPr>
          <p:nvPr/>
        </p:nvPicPr>
        <p:blipFill>
          <a:blip r:embed="rId4"/>
          <a:stretch>
            <a:fillRect/>
          </a:stretch>
        </p:blipFill>
        <p:spPr>
          <a:xfrm>
            <a:off x="3680945" y="2287551"/>
            <a:ext cx="2643127" cy="1868878"/>
          </a:xfrm>
          <a:prstGeom prst="rect">
            <a:avLst/>
          </a:prstGeom>
        </p:spPr>
      </p:pic>
      <p:pic>
        <p:nvPicPr>
          <p:cNvPr id="7" name="Picture 6">
            <a:extLst>
              <a:ext uri="{FF2B5EF4-FFF2-40B4-BE49-F238E27FC236}">
                <a16:creationId xmlns:a16="http://schemas.microsoft.com/office/drawing/2014/main" id="{BDBC1093-B663-4C7A-AE9F-12ADF9E70AB5}"/>
              </a:ext>
            </a:extLst>
          </p:cNvPr>
          <p:cNvPicPr>
            <a:picLocks noChangeAspect="1"/>
          </p:cNvPicPr>
          <p:nvPr/>
        </p:nvPicPr>
        <p:blipFill>
          <a:blip r:embed="rId5"/>
          <a:stretch>
            <a:fillRect/>
          </a:stretch>
        </p:blipFill>
        <p:spPr>
          <a:xfrm>
            <a:off x="7700995" y="3977915"/>
            <a:ext cx="1362010" cy="2290654"/>
          </a:xfrm>
          <a:prstGeom prst="rect">
            <a:avLst/>
          </a:prstGeom>
        </p:spPr>
      </p:pic>
      <p:pic>
        <p:nvPicPr>
          <p:cNvPr id="10" name="Picture 9">
            <a:extLst>
              <a:ext uri="{FF2B5EF4-FFF2-40B4-BE49-F238E27FC236}">
                <a16:creationId xmlns:a16="http://schemas.microsoft.com/office/drawing/2014/main" id="{F07DF964-F1E3-48C9-A677-EC7A3CEC834F}"/>
              </a:ext>
            </a:extLst>
          </p:cNvPr>
          <p:cNvPicPr>
            <a:picLocks noChangeAspect="1"/>
          </p:cNvPicPr>
          <p:nvPr/>
        </p:nvPicPr>
        <p:blipFill>
          <a:blip r:embed="rId6"/>
          <a:stretch>
            <a:fillRect/>
          </a:stretch>
        </p:blipFill>
        <p:spPr>
          <a:xfrm>
            <a:off x="933388" y="4156429"/>
            <a:ext cx="1545199" cy="1100246"/>
          </a:xfrm>
          <a:prstGeom prst="rect">
            <a:avLst/>
          </a:prstGeom>
        </p:spPr>
      </p:pic>
      <p:cxnSp>
        <p:nvCxnSpPr>
          <p:cNvPr id="12" name="Straight Arrow Connector 11">
            <a:extLst>
              <a:ext uri="{FF2B5EF4-FFF2-40B4-BE49-F238E27FC236}">
                <a16:creationId xmlns:a16="http://schemas.microsoft.com/office/drawing/2014/main" id="{2CF5D5E0-DE85-4A42-A0D3-CFD9FBF344F5}"/>
              </a:ext>
            </a:extLst>
          </p:cNvPr>
          <p:cNvCxnSpPr/>
          <p:nvPr/>
        </p:nvCxnSpPr>
        <p:spPr>
          <a:xfrm flipV="1">
            <a:off x="2518609" y="3429000"/>
            <a:ext cx="1981200" cy="476725"/>
          </a:xfrm>
          <a:prstGeom prst="straightConnector1">
            <a:avLst/>
          </a:prstGeom>
          <a:ln w="57150" cap="rnd" cmpd="sng">
            <a:solidFill>
              <a:srgbClr val="00B050"/>
            </a:solidFill>
            <a:miter lim="800000"/>
            <a:headEnd type="none"/>
            <a:tailEnd type="triangle"/>
          </a:ln>
          <a:effectLst/>
        </p:spPr>
        <p:style>
          <a:lnRef idx="2">
            <a:schemeClr val="accent1"/>
          </a:lnRef>
          <a:fillRef idx="0">
            <a:schemeClr val="accent1"/>
          </a:fillRef>
          <a:effectRef idx="1">
            <a:schemeClr val="accent1"/>
          </a:effectRef>
          <a:fontRef idx="minor">
            <a:schemeClr val="tx1"/>
          </a:fontRef>
        </p:style>
      </p:cxnSp>
      <p:pic>
        <p:nvPicPr>
          <p:cNvPr id="65538" name="Picture 2" descr="Image result for approved seal png">
            <a:extLst>
              <a:ext uri="{FF2B5EF4-FFF2-40B4-BE49-F238E27FC236}">
                <a16:creationId xmlns:a16="http://schemas.microsoft.com/office/drawing/2014/main" id="{638DED82-DE7D-4262-A00A-629781511423}"/>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836103" y="3655393"/>
            <a:ext cx="1028597" cy="10020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7748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63" presetClass="path" presetSubtype="0" accel="50000" decel="50000" fill="hold" nodeType="clickEffect">
                                  <p:stCondLst>
                                    <p:cond delay="0"/>
                                  </p:stCondLst>
                                  <p:childTnLst>
                                    <p:animMotion origin="layout" path="M 1.66667E-6 -1.11111E-6 L 0.35521 -0.08009 " pathEditMode="relative" rAng="0" ptsTypes="AA">
                                      <p:cBhvr>
                                        <p:cTn id="10" dur="2000" fill="hold"/>
                                        <p:tgtEl>
                                          <p:spTgt spid="10"/>
                                        </p:tgtEl>
                                        <p:attrNameLst>
                                          <p:attrName>ppt_x</p:attrName>
                                          <p:attrName>ppt_y</p:attrName>
                                        </p:attrNameLst>
                                      </p:cBhvr>
                                      <p:rCtr x="17760" y="-4005"/>
                                    </p:animMotion>
                                  </p:childTnLst>
                                </p:cTn>
                              </p:par>
                            </p:childTnLst>
                          </p:cTn>
                        </p:par>
                      </p:childTnLst>
                    </p:cTn>
                  </p:par>
                  <p:par>
                    <p:cTn id="11" fill="hold">
                      <p:stCondLst>
                        <p:cond delay="indefinite"/>
                      </p:stCondLst>
                      <p:childTnLst>
                        <p:par>
                          <p:cTn id="12" fill="hold">
                            <p:stCondLst>
                              <p:cond delay="0"/>
                            </p:stCondLst>
                            <p:childTnLst>
                              <p:par>
                                <p:cTn id="13" presetID="45" presetClass="entr" presetSubtype="0" fill="hold" nodeType="clickEffect">
                                  <p:stCondLst>
                                    <p:cond delay="0"/>
                                  </p:stCondLst>
                                  <p:childTnLst>
                                    <p:set>
                                      <p:cBhvr>
                                        <p:cTn id="14" dur="1" fill="hold">
                                          <p:stCondLst>
                                            <p:cond delay="0"/>
                                          </p:stCondLst>
                                        </p:cTn>
                                        <p:tgtEl>
                                          <p:spTgt spid="65538"/>
                                        </p:tgtEl>
                                        <p:attrNameLst>
                                          <p:attrName>style.visibility</p:attrName>
                                        </p:attrNameLst>
                                      </p:cBhvr>
                                      <p:to>
                                        <p:strVal val="visible"/>
                                      </p:to>
                                    </p:set>
                                    <p:animEffect transition="in" filter="fade">
                                      <p:cBhvr>
                                        <p:cTn id="15" dur="2000"/>
                                        <p:tgtEl>
                                          <p:spTgt spid="65538"/>
                                        </p:tgtEl>
                                      </p:cBhvr>
                                    </p:animEffect>
                                    <p:anim calcmode="lin" valueType="num">
                                      <p:cBhvr>
                                        <p:cTn id="16" dur="2000" fill="hold"/>
                                        <p:tgtEl>
                                          <p:spTgt spid="65538"/>
                                        </p:tgtEl>
                                        <p:attrNameLst>
                                          <p:attrName>ppt_w</p:attrName>
                                        </p:attrNameLst>
                                      </p:cBhvr>
                                      <p:tavLst>
                                        <p:tav tm="0" fmla="#ppt_w*sin(2.5*pi*$)">
                                          <p:val>
                                            <p:fltVal val="0"/>
                                          </p:val>
                                        </p:tav>
                                        <p:tav tm="100000">
                                          <p:val>
                                            <p:fltVal val="1"/>
                                          </p:val>
                                        </p:tav>
                                      </p:tavLst>
                                    </p:anim>
                                    <p:anim calcmode="lin" valueType="num">
                                      <p:cBhvr>
                                        <p:cTn id="17" dur="2000" fill="hold"/>
                                        <p:tgtEl>
                                          <p:spTgt spid="65538"/>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747839D-A323-47F3-909F-548499399628}" type="slidenum">
              <a:rPr kumimoji="0" lang="en-US" sz="1200" b="0" i="0" u="none" strike="noStrike" kern="1200" cap="none" spc="0" normalizeH="0" baseline="0" noProof="0" smtClean="0">
                <a:ln>
                  <a:noFill/>
                </a:ln>
                <a:solidFill>
                  <a:srgbClr val="000000"/>
                </a:solidFill>
                <a:effectLst/>
                <a:uLnTx/>
                <a:uFillTx/>
                <a:latin typeface="Calibri"/>
                <a:ea typeface="+mn-ea"/>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srgbClr val="000000"/>
              </a:solidFill>
              <a:effectLst/>
              <a:uLnTx/>
              <a:uFillTx/>
              <a:latin typeface="Calibri"/>
              <a:ea typeface="+mn-ea"/>
            </a:endParaRPr>
          </a:p>
        </p:txBody>
      </p:sp>
      <p:sp>
        <p:nvSpPr>
          <p:cNvPr id="8" name="TextBox 7">
            <a:extLst>
              <a:ext uri="{FF2B5EF4-FFF2-40B4-BE49-F238E27FC236}">
                <a16:creationId xmlns:a16="http://schemas.microsoft.com/office/drawing/2014/main" id="{861CDCAA-E4FB-4EFE-A49F-73DCC265AE0B}"/>
              </a:ext>
            </a:extLst>
          </p:cNvPr>
          <p:cNvSpPr txBox="1"/>
          <p:nvPr/>
        </p:nvSpPr>
        <p:spPr>
          <a:xfrm>
            <a:off x="6248400" y="93246"/>
            <a:ext cx="2133600" cy="492443"/>
          </a:xfrm>
          <a:prstGeom prst="rect">
            <a:avLst/>
          </a:prstGeom>
          <a:noFill/>
        </p:spPr>
        <p:txBody>
          <a:bodyPr wrap="square" lIns="0" tIns="0" rIns="0" bIns="0" rtlCol="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FFFFFF"/>
                </a:solidFill>
                <a:effectLst/>
                <a:uLnTx/>
                <a:uFillTx/>
                <a:latin typeface="Cambria"/>
                <a:ea typeface="+mn-ea"/>
                <a:cs typeface="+mn-cs"/>
              </a:rPr>
              <a:t>Web Server</a:t>
            </a:r>
          </a:p>
        </p:txBody>
      </p:sp>
      <p:sp>
        <p:nvSpPr>
          <p:cNvPr id="23" name="TextBox 22">
            <a:extLst>
              <a:ext uri="{FF2B5EF4-FFF2-40B4-BE49-F238E27FC236}">
                <a16:creationId xmlns:a16="http://schemas.microsoft.com/office/drawing/2014/main" id="{B0FE120B-51A2-4C07-AB74-392047A231D7}"/>
              </a:ext>
            </a:extLst>
          </p:cNvPr>
          <p:cNvSpPr txBox="1"/>
          <p:nvPr/>
        </p:nvSpPr>
        <p:spPr>
          <a:xfrm>
            <a:off x="6248400" y="93246"/>
            <a:ext cx="2133600" cy="492443"/>
          </a:xfrm>
          <a:prstGeom prst="rect">
            <a:avLst/>
          </a:prstGeom>
          <a:noFill/>
        </p:spPr>
        <p:txBody>
          <a:bodyPr wrap="square" lIns="0" tIns="0" rIns="0" bIns="0" rtlCol="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FFFFFF"/>
                </a:solidFill>
                <a:effectLst/>
                <a:uLnTx/>
                <a:uFillTx/>
                <a:latin typeface="Cambria"/>
                <a:ea typeface="+mn-ea"/>
                <a:cs typeface="+mn-cs"/>
              </a:rPr>
              <a:t>Web Server</a:t>
            </a:r>
          </a:p>
        </p:txBody>
      </p:sp>
      <p:sp>
        <p:nvSpPr>
          <p:cNvPr id="15" name="Rectangle 14">
            <a:extLst>
              <a:ext uri="{FF2B5EF4-FFF2-40B4-BE49-F238E27FC236}">
                <a16:creationId xmlns:a16="http://schemas.microsoft.com/office/drawing/2014/main" id="{85B2CF12-6641-4965-AB79-F78656FE4B3E}"/>
              </a:ext>
            </a:extLst>
          </p:cNvPr>
          <p:cNvSpPr/>
          <p:nvPr/>
        </p:nvSpPr>
        <p:spPr>
          <a:xfrm>
            <a:off x="146713" y="50758"/>
            <a:ext cx="4196687" cy="224676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Cambria"/>
                <a:ea typeface="+mn-ea"/>
                <a:cs typeface="+mn-cs"/>
              </a:rPr>
              <a:t>SSL handshake: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000000"/>
              </a:solidFill>
              <a:effectLst/>
              <a:uLnTx/>
              <a:uFillTx/>
              <a:latin typeface="Cambria"/>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00000"/>
                </a:solidFill>
                <a:effectLst/>
                <a:uLnTx/>
                <a:uFillTx/>
                <a:latin typeface="Cambria"/>
                <a:ea typeface="+mn-ea"/>
                <a:cs typeface="+mn-cs"/>
              </a:rPr>
              <a:t>Step 5: The server’s CA returns</a:t>
            </a:r>
            <a:r>
              <a:rPr kumimoji="0" lang="en-US" sz="2800" b="1" i="0" u="none" strike="noStrike" kern="1200" cap="none" spc="0" normalizeH="0" noProof="0" dirty="0">
                <a:ln>
                  <a:noFill/>
                </a:ln>
                <a:solidFill>
                  <a:srgbClr val="000000"/>
                </a:solidFill>
                <a:effectLst/>
                <a:uLnTx/>
                <a:uFillTx/>
                <a:latin typeface="Cambria"/>
                <a:ea typeface="+mn-ea"/>
                <a:cs typeface="+mn-cs"/>
              </a:rPr>
              <a:t> results to the client</a:t>
            </a:r>
            <a:endParaRPr kumimoji="0" lang="en-US" sz="2800" b="1" i="0" u="none" strike="noStrike" kern="1200" cap="none" spc="0" normalizeH="0" baseline="0" noProof="0" dirty="0">
              <a:ln>
                <a:noFill/>
              </a:ln>
              <a:solidFill>
                <a:srgbClr val="000000"/>
              </a:solidFill>
              <a:effectLst/>
              <a:uLnTx/>
              <a:uFillTx/>
              <a:latin typeface="Cambria"/>
              <a:ea typeface="+mn-ea"/>
              <a:cs typeface="+mn-cs"/>
            </a:endParaRPr>
          </a:p>
        </p:txBody>
      </p:sp>
      <p:pic>
        <p:nvPicPr>
          <p:cNvPr id="5" name="Picture 4">
            <a:extLst>
              <a:ext uri="{FF2B5EF4-FFF2-40B4-BE49-F238E27FC236}">
                <a16:creationId xmlns:a16="http://schemas.microsoft.com/office/drawing/2014/main" id="{76EEB22F-8B63-46E4-B0BE-9A97838A6E7C}"/>
              </a:ext>
            </a:extLst>
          </p:cNvPr>
          <p:cNvPicPr>
            <a:picLocks noChangeAspect="1"/>
          </p:cNvPicPr>
          <p:nvPr/>
        </p:nvPicPr>
        <p:blipFill>
          <a:blip r:embed="rId3"/>
          <a:stretch>
            <a:fillRect/>
          </a:stretch>
        </p:blipFill>
        <p:spPr>
          <a:xfrm>
            <a:off x="854579" y="3905725"/>
            <a:ext cx="1700125" cy="1933019"/>
          </a:xfrm>
          <a:prstGeom prst="rect">
            <a:avLst/>
          </a:prstGeom>
        </p:spPr>
      </p:pic>
      <p:pic>
        <p:nvPicPr>
          <p:cNvPr id="6" name="Picture 5">
            <a:extLst>
              <a:ext uri="{FF2B5EF4-FFF2-40B4-BE49-F238E27FC236}">
                <a16:creationId xmlns:a16="http://schemas.microsoft.com/office/drawing/2014/main" id="{9606CB46-2D21-4897-8D88-82C61539368E}"/>
              </a:ext>
            </a:extLst>
          </p:cNvPr>
          <p:cNvPicPr>
            <a:picLocks noChangeAspect="1"/>
          </p:cNvPicPr>
          <p:nvPr/>
        </p:nvPicPr>
        <p:blipFill>
          <a:blip r:embed="rId4"/>
          <a:stretch>
            <a:fillRect/>
          </a:stretch>
        </p:blipFill>
        <p:spPr>
          <a:xfrm>
            <a:off x="3680945" y="2287551"/>
            <a:ext cx="2643127" cy="1868878"/>
          </a:xfrm>
          <a:prstGeom prst="rect">
            <a:avLst/>
          </a:prstGeom>
        </p:spPr>
      </p:pic>
      <p:pic>
        <p:nvPicPr>
          <p:cNvPr id="7" name="Picture 6">
            <a:extLst>
              <a:ext uri="{FF2B5EF4-FFF2-40B4-BE49-F238E27FC236}">
                <a16:creationId xmlns:a16="http://schemas.microsoft.com/office/drawing/2014/main" id="{BDBC1093-B663-4C7A-AE9F-12ADF9E70AB5}"/>
              </a:ext>
            </a:extLst>
          </p:cNvPr>
          <p:cNvPicPr>
            <a:picLocks noChangeAspect="1"/>
          </p:cNvPicPr>
          <p:nvPr/>
        </p:nvPicPr>
        <p:blipFill>
          <a:blip r:embed="rId5"/>
          <a:stretch>
            <a:fillRect/>
          </a:stretch>
        </p:blipFill>
        <p:spPr>
          <a:xfrm>
            <a:off x="7700995" y="3977915"/>
            <a:ext cx="1362010" cy="2290654"/>
          </a:xfrm>
          <a:prstGeom prst="rect">
            <a:avLst/>
          </a:prstGeom>
        </p:spPr>
      </p:pic>
      <p:cxnSp>
        <p:nvCxnSpPr>
          <p:cNvPr id="12" name="Straight Arrow Connector 11">
            <a:extLst>
              <a:ext uri="{FF2B5EF4-FFF2-40B4-BE49-F238E27FC236}">
                <a16:creationId xmlns:a16="http://schemas.microsoft.com/office/drawing/2014/main" id="{2CF5D5E0-DE85-4A42-A0D3-CFD9FBF344F5}"/>
              </a:ext>
            </a:extLst>
          </p:cNvPr>
          <p:cNvCxnSpPr/>
          <p:nvPr/>
        </p:nvCxnSpPr>
        <p:spPr>
          <a:xfrm flipV="1">
            <a:off x="2518609" y="3429000"/>
            <a:ext cx="1981200" cy="476725"/>
          </a:xfrm>
          <a:prstGeom prst="straightConnector1">
            <a:avLst/>
          </a:prstGeom>
          <a:ln w="57150" cap="rnd" cmpd="sng">
            <a:solidFill>
              <a:srgbClr val="00B050"/>
            </a:solidFill>
            <a:miter lim="800000"/>
            <a:headEnd type="none"/>
            <a:tailEnd type="triangle"/>
          </a:ln>
          <a:effectLst/>
        </p:spPr>
        <p:style>
          <a:lnRef idx="2">
            <a:schemeClr val="accent1"/>
          </a:lnRef>
          <a:fillRef idx="0">
            <a:schemeClr val="accent1"/>
          </a:fillRef>
          <a:effectRef idx="1">
            <a:schemeClr val="accent1"/>
          </a:effectRef>
          <a:fontRef idx="minor">
            <a:schemeClr val="tx1"/>
          </a:fontRef>
        </p:style>
      </p:cxnSp>
      <p:grpSp>
        <p:nvGrpSpPr>
          <p:cNvPr id="2" name="Group 1">
            <a:extLst>
              <a:ext uri="{FF2B5EF4-FFF2-40B4-BE49-F238E27FC236}">
                <a16:creationId xmlns:a16="http://schemas.microsoft.com/office/drawing/2014/main" id="{1BE40968-D6E3-485C-AB8A-07476D262413}"/>
              </a:ext>
            </a:extLst>
          </p:cNvPr>
          <p:cNvGrpSpPr/>
          <p:nvPr/>
        </p:nvGrpSpPr>
        <p:grpSpPr>
          <a:xfrm>
            <a:off x="4298372" y="3350313"/>
            <a:ext cx="1779797" cy="1100246"/>
            <a:chOff x="933388" y="4156429"/>
            <a:chExt cx="1779797" cy="1100246"/>
          </a:xfrm>
        </p:grpSpPr>
        <p:pic>
          <p:nvPicPr>
            <p:cNvPr id="10" name="Picture 9">
              <a:extLst>
                <a:ext uri="{FF2B5EF4-FFF2-40B4-BE49-F238E27FC236}">
                  <a16:creationId xmlns:a16="http://schemas.microsoft.com/office/drawing/2014/main" id="{F07DF964-F1E3-48C9-A677-EC7A3CEC834F}"/>
                </a:ext>
              </a:extLst>
            </p:cNvPr>
            <p:cNvPicPr>
              <a:picLocks noChangeAspect="1"/>
            </p:cNvPicPr>
            <p:nvPr/>
          </p:nvPicPr>
          <p:blipFill>
            <a:blip r:embed="rId6"/>
            <a:stretch>
              <a:fillRect/>
            </a:stretch>
          </p:blipFill>
          <p:spPr>
            <a:xfrm>
              <a:off x="933388" y="4156429"/>
              <a:ext cx="1545199" cy="1100246"/>
            </a:xfrm>
            <a:prstGeom prst="rect">
              <a:avLst/>
            </a:prstGeom>
          </p:spPr>
        </p:pic>
        <p:pic>
          <p:nvPicPr>
            <p:cNvPr id="65538" name="Picture 2" descr="Image result for approved seal png">
              <a:extLst>
                <a:ext uri="{FF2B5EF4-FFF2-40B4-BE49-F238E27FC236}">
                  <a16:creationId xmlns:a16="http://schemas.microsoft.com/office/drawing/2014/main" id="{638DED82-DE7D-4262-A00A-629781511423}"/>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684588" y="4254603"/>
              <a:ext cx="1028597" cy="100207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381780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1.11111E-6 1.11022E-16 L -0.36736 0.14606 " pathEditMode="relative" rAng="0" ptsTypes="AA">
                                      <p:cBhvr>
                                        <p:cTn id="6" dur="2000" fill="hold"/>
                                        <p:tgtEl>
                                          <p:spTgt spid="2"/>
                                        </p:tgtEl>
                                        <p:attrNameLst>
                                          <p:attrName>ppt_x</p:attrName>
                                          <p:attrName>ppt_y</p:attrName>
                                        </p:attrNameLst>
                                      </p:cBhvr>
                                      <p:rCtr x="-18368" y="729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747839D-A323-47F3-909F-548499399628}" type="slidenum">
              <a:rPr kumimoji="0" lang="en-US" sz="1200" b="0" i="0" u="none" strike="noStrike" kern="1200" cap="none" spc="0" normalizeH="0" baseline="0" noProof="0" smtClean="0">
                <a:ln>
                  <a:noFill/>
                </a:ln>
                <a:solidFill>
                  <a:srgbClr val="000000"/>
                </a:solidFill>
                <a:effectLst/>
                <a:uLnTx/>
                <a:uFillTx/>
                <a:latin typeface="Calibri"/>
                <a:ea typeface="+mn-ea"/>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srgbClr val="000000"/>
              </a:solidFill>
              <a:effectLst/>
              <a:uLnTx/>
              <a:uFillTx/>
              <a:latin typeface="Calibri"/>
              <a:ea typeface="+mn-ea"/>
            </a:endParaRPr>
          </a:p>
        </p:txBody>
      </p:sp>
      <p:sp>
        <p:nvSpPr>
          <p:cNvPr id="8" name="TextBox 7">
            <a:extLst>
              <a:ext uri="{FF2B5EF4-FFF2-40B4-BE49-F238E27FC236}">
                <a16:creationId xmlns:a16="http://schemas.microsoft.com/office/drawing/2014/main" id="{861CDCAA-E4FB-4EFE-A49F-73DCC265AE0B}"/>
              </a:ext>
            </a:extLst>
          </p:cNvPr>
          <p:cNvSpPr txBox="1"/>
          <p:nvPr/>
        </p:nvSpPr>
        <p:spPr>
          <a:xfrm>
            <a:off x="6248400" y="93246"/>
            <a:ext cx="2133600" cy="492443"/>
          </a:xfrm>
          <a:prstGeom prst="rect">
            <a:avLst/>
          </a:prstGeom>
          <a:noFill/>
        </p:spPr>
        <p:txBody>
          <a:bodyPr wrap="square" lIns="0" tIns="0" rIns="0" bIns="0" rtlCol="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FFFFFF"/>
                </a:solidFill>
                <a:effectLst/>
                <a:uLnTx/>
                <a:uFillTx/>
                <a:latin typeface="Cambria"/>
                <a:ea typeface="+mn-ea"/>
                <a:cs typeface="+mn-cs"/>
              </a:rPr>
              <a:t>Web Server</a:t>
            </a:r>
          </a:p>
        </p:txBody>
      </p:sp>
      <p:pic>
        <p:nvPicPr>
          <p:cNvPr id="21" name="Picture 20">
            <a:extLst>
              <a:ext uri="{FF2B5EF4-FFF2-40B4-BE49-F238E27FC236}">
                <a16:creationId xmlns:a16="http://schemas.microsoft.com/office/drawing/2014/main" id="{B1DF309F-5C7E-4119-A3AE-334AC61667F8}"/>
              </a:ext>
            </a:extLst>
          </p:cNvPr>
          <p:cNvPicPr>
            <a:picLocks noChangeAspect="1"/>
          </p:cNvPicPr>
          <p:nvPr/>
        </p:nvPicPr>
        <p:blipFill>
          <a:blip r:embed="rId3"/>
          <a:stretch>
            <a:fillRect/>
          </a:stretch>
        </p:blipFill>
        <p:spPr>
          <a:xfrm>
            <a:off x="457200" y="4114800"/>
            <a:ext cx="2936553" cy="2358741"/>
          </a:xfrm>
          <a:prstGeom prst="rect">
            <a:avLst/>
          </a:prstGeom>
        </p:spPr>
      </p:pic>
      <p:sp>
        <p:nvSpPr>
          <p:cNvPr id="22" name="Rectangle 21">
            <a:extLst>
              <a:ext uri="{FF2B5EF4-FFF2-40B4-BE49-F238E27FC236}">
                <a16:creationId xmlns:a16="http://schemas.microsoft.com/office/drawing/2014/main" id="{669AF916-C834-4503-99C9-044016748C53}"/>
              </a:ext>
            </a:extLst>
          </p:cNvPr>
          <p:cNvSpPr/>
          <p:nvPr/>
        </p:nvSpPr>
        <p:spPr>
          <a:xfrm>
            <a:off x="5817358" y="76200"/>
            <a:ext cx="3174242" cy="1828800"/>
          </a:xfrm>
          <a:prstGeom prst="rect">
            <a:avLst/>
          </a:prstGeom>
          <a:solidFill>
            <a:srgbClr val="0070C0"/>
          </a:solidFill>
          <a:ln w="28575" cap="rnd" cmpd="sng">
            <a:noFill/>
            <a:prstDash val="solid"/>
            <a:miter lim="800000"/>
          </a:ln>
          <a:effectLst/>
        </p:spPr>
        <p:style>
          <a:lnRef idx="1">
            <a:schemeClr val="accent1"/>
          </a:lnRef>
          <a:fillRef idx="3">
            <a:schemeClr val="accent1"/>
          </a:fillRef>
          <a:effectRef idx="2">
            <a:schemeClr val="accent1"/>
          </a:effectRef>
          <a:fontRef idx="minor">
            <a:schemeClr val="lt1"/>
          </a:fontRef>
        </p:style>
        <p:txBody>
          <a:bodyPr wrap="square" lIns="0" tIns="0" rIns="0" bIns="0" rtlCol="0" anchor="ctr" anchorCtr="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Cambria"/>
              <a:ea typeface="+mn-ea"/>
              <a:cs typeface="+mn-cs"/>
            </a:endParaRPr>
          </a:p>
        </p:txBody>
      </p:sp>
      <p:sp>
        <p:nvSpPr>
          <p:cNvPr id="23" name="TextBox 22">
            <a:extLst>
              <a:ext uri="{FF2B5EF4-FFF2-40B4-BE49-F238E27FC236}">
                <a16:creationId xmlns:a16="http://schemas.microsoft.com/office/drawing/2014/main" id="{B0FE120B-51A2-4C07-AB74-392047A231D7}"/>
              </a:ext>
            </a:extLst>
          </p:cNvPr>
          <p:cNvSpPr txBox="1"/>
          <p:nvPr/>
        </p:nvSpPr>
        <p:spPr>
          <a:xfrm>
            <a:off x="6248400" y="93246"/>
            <a:ext cx="2133600" cy="492443"/>
          </a:xfrm>
          <a:prstGeom prst="rect">
            <a:avLst/>
          </a:prstGeom>
          <a:noFill/>
        </p:spPr>
        <p:txBody>
          <a:bodyPr wrap="square" lIns="0" tIns="0" rIns="0" bIns="0" rtlCol="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FFFFFF"/>
                </a:solidFill>
                <a:effectLst/>
                <a:uLnTx/>
                <a:uFillTx/>
                <a:latin typeface="Cambria"/>
                <a:ea typeface="+mn-ea"/>
                <a:cs typeface="+mn-cs"/>
              </a:rPr>
              <a:t>Web Server</a:t>
            </a:r>
          </a:p>
        </p:txBody>
      </p:sp>
      <p:cxnSp>
        <p:nvCxnSpPr>
          <p:cNvPr id="24" name="Straight Arrow Connector 23">
            <a:extLst>
              <a:ext uri="{FF2B5EF4-FFF2-40B4-BE49-F238E27FC236}">
                <a16:creationId xmlns:a16="http://schemas.microsoft.com/office/drawing/2014/main" id="{AF7326D7-12CC-4BD2-9F6C-BB3638720F91}"/>
              </a:ext>
            </a:extLst>
          </p:cNvPr>
          <p:cNvCxnSpPr>
            <a:cxnSpLocks/>
          </p:cNvCxnSpPr>
          <p:nvPr/>
        </p:nvCxnSpPr>
        <p:spPr>
          <a:xfrm flipV="1">
            <a:off x="3124200" y="1905000"/>
            <a:ext cx="2693158" cy="2895600"/>
          </a:xfrm>
          <a:prstGeom prst="straightConnector1">
            <a:avLst/>
          </a:prstGeom>
          <a:ln w="9525" cap="flat" cmpd="sng" algn="ctr">
            <a:solidFill>
              <a:schemeClr val="dk1"/>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26" name="TextBox 25">
            <a:extLst>
              <a:ext uri="{FF2B5EF4-FFF2-40B4-BE49-F238E27FC236}">
                <a16:creationId xmlns:a16="http://schemas.microsoft.com/office/drawing/2014/main" id="{C1B6F71F-D42B-4942-B3B9-CCEAC0C16F6E}"/>
              </a:ext>
            </a:extLst>
          </p:cNvPr>
          <p:cNvSpPr txBox="1"/>
          <p:nvPr/>
        </p:nvSpPr>
        <p:spPr>
          <a:xfrm>
            <a:off x="3962400" y="5114812"/>
            <a:ext cx="914400" cy="430887"/>
          </a:xfrm>
          <a:prstGeom prst="rect">
            <a:avLst/>
          </a:prstGeom>
          <a:noFill/>
        </p:spPr>
        <p:txBody>
          <a:bodyPr wrap="square" lIns="0" tIns="0" rIns="0" bIns="0" rtlCol="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Cambria"/>
                <a:ea typeface="+mn-ea"/>
                <a:cs typeface="+mn-cs"/>
              </a:rPr>
              <a:t>AT&amp;T</a:t>
            </a:r>
          </a:p>
        </p:txBody>
      </p:sp>
      <p:sp>
        <p:nvSpPr>
          <p:cNvPr id="3" name="TextBox 2">
            <a:extLst>
              <a:ext uri="{FF2B5EF4-FFF2-40B4-BE49-F238E27FC236}">
                <a16:creationId xmlns:a16="http://schemas.microsoft.com/office/drawing/2014/main" id="{E89CE028-5838-4D3B-A3F6-61EB4C26F647}"/>
              </a:ext>
            </a:extLst>
          </p:cNvPr>
          <p:cNvSpPr txBox="1"/>
          <p:nvPr/>
        </p:nvSpPr>
        <p:spPr>
          <a:xfrm>
            <a:off x="5846241" y="1479491"/>
            <a:ext cx="1011759" cy="369332"/>
          </a:xfrm>
          <a:prstGeom prst="rect">
            <a:avLst/>
          </a:prstGeom>
          <a:noFill/>
        </p:spPr>
        <p:txBody>
          <a:bodyPr wrap="square" lIns="0" tIns="0" rIns="0" bIns="0" rtlCol="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Cambria"/>
                <a:ea typeface="+mn-ea"/>
                <a:cs typeface="+mn-cs"/>
              </a:rPr>
              <a:t>443</a:t>
            </a:r>
          </a:p>
        </p:txBody>
      </p:sp>
      <p:sp>
        <p:nvSpPr>
          <p:cNvPr id="17" name="TextBox 16">
            <a:extLst>
              <a:ext uri="{FF2B5EF4-FFF2-40B4-BE49-F238E27FC236}">
                <a16:creationId xmlns:a16="http://schemas.microsoft.com/office/drawing/2014/main" id="{15358E17-AAB2-4D6B-BE8A-322701A2E3AB}"/>
              </a:ext>
            </a:extLst>
          </p:cNvPr>
          <p:cNvSpPr txBox="1"/>
          <p:nvPr/>
        </p:nvSpPr>
        <p:spPr>
          <a:xfrm>
            <a:off x="905908" y="4899368"/>
            <a:ext cx="2218292" cy="861774"/>
          </a:xfrm>
          <a:prstGeom prst="rect">
            <a:avLst/>
          </a:prstGeom>
          <a:solidFill>
            <a:srgbClr val="FFC000"/>
          </a:solidFill>
          <a:ln>
            <a:solidFill>
              <a:schemeClr val="tx1"/>
            </a:solidFill>
          </a:ln>
        </p:spPr>
        <p:txBody>
          <a:bodyPr wrap="square" lIns="0" tIns="0" rIns="0" bIns="0" rtlCol="0" anchor="t"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u="sng" noProof="0" dirty="0">
                <a:solidFill>
                  <a:srgbClr val="000000"/>
                </a:solidFill>
                <a:latin typeface="Cambria"/>
              </a:rPr>
              <a:t>Symmetric Secret Key:</a:t>
            </a:r>
          </a:p>
          <a:p>
            <a:pPr marL="0" marR="0" lvl="0" indent="0" defTabSz="914400" rtl="0" eaLnBrk="1" fontAlgn="auto" latinLnBrk="0" hangingPunct="1">
              <a:lnSpc>
                <a:spcPct val="100000"/>
              </a:lnSpc>
              <a:spcBef>
                <a:spcPts val="0"/>
              </a:spcBef>
              <a:spcAft>
                <a:spcPts val="0"/>
              </a:spcAft>
              <a:buClrTx/>
              <a:buSzTx/>
              <a:buFontTx/>
              <a:buNone/>
              <a:tabLst/>
              <a:defRPr/>
            </a:pPr>
            <a:endParaRPr kumimoji="0" lang="en-US" sz="1400" b="0" i="0" strike="noStrike" kern="1200" cap="none" spc="0" normalizeH="0" baseline="0" dirty="0">
              <a:ln>
                <a:noFill/>
              </a:ln>
              <a:solidFill>
                <a:srgbClr val="000000"/>
              </a:solidFill>
              <a:effectLst/>
              <a:uLnTx/>
              <a:uFillTx/>
              <a:latin typeface="Cambria"/>
              <a:ea typeface="+mn-ea"/>
              <a:cs typeface="+mn-cs"/>
            </a:endParaRPr>
          </a:p>
          <a:p>
            <a:pPr marL="0" marR="0" lvl="0" indent="0" defTabSz="914400" rtl="0" eaLnBrk="1" fontAlgn="auto" latinLnBrk="0" hangingPunct="1">
              <a:lnSpc>
                <a:spcPct val="100000"/>
              </a:lnSpc>
              <a:spcBef>
                <a:spcPts val="0"/>
              </a:spcBef>
              <a:spcAft>
                <a:spcPts val="0"/>
              </a:spcAft>
              <a:buClrTx/>
              <a:buSzTx/>
              <a:buFontTx/>
              <a:buNone/>
              <a:tabLst/>
              <a:defRPr/>
            </a:pPr>
            <a:r>
              <a:rPr kumimoji="0" lang="en-US" sz="1400" b="0" i="0" strike="noStrike" kern="1200" cap="none" spc="0" normalizeH="0" baseline="0" noProof="0" dirty="0" err="1">
                <a:ln>
                  <a:noFill/>
                </a:ln>
                <a:solidFill>
                  <a:srgbClr val="000000"/>
                </a:solidFill>
                <a:effectLst/>
                <a:uLnTx/>
                <a:uFillTx/>
                <a:latin typeface="Cambria"/>
                <a:ea typeface="+mn-ea"/>
                <a:cs typeface="+mn-cs"/>
              </a:rPr>
              <a:t>fsdklbhnslsshnfsw;lfjslvs;lvjsvl;snv</a:t>
            </a:r>
            <a:endParaRPr kumimoji="0" lang="en-US" sz="1400" b="0" i="0" strike="noStrike" kern="1200" cap="none" spc="0" normalizeH="0" baseline="0" noProof="0" dirty="0">
              <a:ln>
                <a:noFill/>
              </a:ln>
              <a:solidFill>
                <a:srgbClr val="000000"/>
              </a:solidFill>
              <a:effectLst/>
              <a:uLnTx/>
              <a:uFillTx/>
              <a:latin typeface="Cambria"/>
              <a:ea typeface="+mn-ea"/>
              <a:cs typeface="+mn-cs"/>
            </a:endParaRPr>
          </a:p>
        </p:txBody>
      </p:sp>
      <p:pic>
        <p:nvPicPr>
          <p:cNvPr id="7" name="Picture 6">
            <a:extLst>
              <a:ext uri="{FF2B5EF4-FFF2-40B4-BE49-F238E27FC236}">
                <a16:creationId xmlns:a16="http://schemas.microsoft.com/office/drawing/2014/main" id="{2AE76289-3B58-4CC3-ABF6-D7EA606AE72D}"/>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9512" t="3719" r="8647"/>
          <a:stretch/>
        </p:blipFill>
        <p:spPr>
          <a:xfrm>
            <a:off x="2559564" y="4870282"/>
            <a:ext cx="877834" cy="1032725"/>
          </a:xfrm>
          <a:prstGeom prst="rect">
            <a:avLst/>
          </a:prstGeom>
        </p:spPr>
      </p:pic>
      <p:sp>
        <p:nvSpPr>
          <p:cNvPr id="20" name="Rectangle 19">
            <a:extLst>
              <a:ext uri="{FF2B5EF4-FFF2-40B4-BE49-F238E27FC236}">
                <a16:creationId xmlns:a16="http://schemas.microsoft.com/office/drawing/2014/main" id="{85901A1A-EA6D-469A-909E-91D412E705BE}"/>
              </a:ext>
            </a:extLst>
          </p:cNvPr>
          <p:cNvSpPr/>
          <p:nvPr/>
        </p:nvSpPr>
        <p:spPr>
          <a:xfrm>
            <a:off x="146713" y="50758"/>
            <a:ext cx="4653887" cy="138499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Cambria"/>
                <a:ea typeface="+mn-ea"/>
                <a:cs typeface="+mn-cs"/>
              </a:rPr>
              <a:t>SSL handshake: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000000"/>
              </a:solidFill>
              <a:effectLst/>
              <a:uLnTx/>
              <a:uFillTx/>
              <a:latin typeface="Cambria"/>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00000"/>
                </a:solidFill>
                <a:effectLst/>
                <a:uLnTx/>
                <a:uFillTx/>
                <a:latin typeface="Cambria"/>
                <a:ea typeface="+mn-ea"/>
                <a:cs typeface="+mn-cs"/>
              </a:rPr>
              <a:t>Step 6: </a:t>
            </a:r>
            <a:r>
              <a:rPr kumimoji="0" lang="en-US" sz="2800" b="1" i="0" u="none" strike="noStrike" kern="1200" cap="none" spc="0" normalizeH="0" baseline="0" noProof="0" dirty="0" err="1">
                <a:ln>
                  <a:noFill/>
                </a:ln>
                <a:solidFill>
                  <a:srgbClr val="000000"/>
                </a:solidFill>
                <a:effectLst/>
                <a:uLnTx/>
                <a:uFillTx/>
                <a:latin typeface="Cambria"/>
                <a:ea typeface="+mn-ea"/>
                <a:cs typeface="+mn-cs"/>
              </a:rPr>
              <a:t>ClientKey</a:t>
            </a:r>
            <a:r>
              <a:rPr lang="en-US" sz="2800" b="1" dirty="0">
                <a:solidFill>
                  <a:srgbClr val="000000"/>
                </a:solidFill>
                <a:latin typeface="Cambria"/>
              </a:rPr>
              <a:t>Exchange</a:t>
            </a:r>
            <a:endParaRPr kumimoji="0" lang="en-US" sz="2800" b="1" i="0" u="none" strike="noStrike" kern="1200" cap="none" spc="0" normalizeH="0" baseline="0" noProof="0" dirty="0">
              <a:ln>
                <a:noFill/>
              </a:ln>
              <a:solidFill>
                <a:srgbClr val="000000"/>
              </a:solidFill>
              <a:effectLst/>
              <a:uLnTx/>
              <a:uFillTx/>
              <a:latin typeface="Cambria"/>
              <a:ea typeface="+mn-ea"/>
              <a:cs typeface="+mn-cs"/>
            </a:endParaRPr>
          </a:p>
        </p:txBody>
      </p:sp>
      <p:sp>
        <p:nvSpPr>
          <p:cNvPr id="9" name="TextBox 8">
            <a:extLst>
              <a:ext uri="{FF2B5EF4-FFF2-40B4-BE49-F238E27FC236}">
                <a16:creationId xmlns:a16="http://schemas.microsoft.com/office/drawing/2014/main" id="{E948324A-7325-45AD-8E0C-4AF3378BEE93}"/>
              </a:ext>
            </a:extLst>
          </p:cNvPr>
          <p:cNvSpPr txBox="1"/>
          <p:nvPr/>
        </p:nvSpPr>
        <p:spPr>
          <a:xfrm>
            <a:off x="3922766" y="5025350"/>
            <a:ext cx="4876800" cy="861774"/>
          </a:xfrm>
          <a:prstGeom prst="rect">
            <a:avLst/>
          </a:prstGeom>
          <a:noFill/>
        </p:spPr>
        <p:txBody>
          <a:bodyPr wrap="square" lIns="0" tIns="0" rIns="0" bIns="0" rtlCol="0" anchor="t" anchorCtr="0">
            <a:spAutoFit/>
          </a:bodyPr>
          <a:lstStyle/>
          <a:p>
            <a:r>
              <a:rPr lang="en-US" sz="2800" dirty="0"/>
              <a:t>A shared secret key encrypted with the server’s public key</a:t>
            </a:r>
          </a:p>
        </p:txBody>
      </p:sp>
    </p:spTree>
    <p:extLst>
      <p:ext uri="{BB962C8B-B14F-4D97-AF65-F5344CB8AC3E}">
        <p14:creationId xmlns:p14="http://schemas.microsoft.com/office/powerpoint/2010/main" val="922472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63" presetClass="path" presetSubtype="0" accel="50000" decel="50000" fill="hold" grpId="1" nodeType="clickEffect">
                                  <p:stCondLst>
                                    <p:cond delay="0"/>
                                  </p:stCondLst>
                                  <p:childTnLst>
                                    <p:animMotion origin="layout" path="M -2.5E-6 -3.33333E-6 L 0.56302 -0.62615 " pathEditMode="relative" rAng="0" ptsTypes="AA">
                                      <p:cBhvr>
                                        <p:cTn id="10" dur="2000" fill="hold"/>
                                        <p:tgtEl>
                                          <p:spTgt spid="17"/>
                                        </p:tgtEl>
                                        <p:attrNameLst>
                                          <p:attrName>ppt_x</p:attrName>
                                          <p:attrName>ppt_y</p:attrName>
                                        </p:attrNameLst>
                                      </p:cBhvr>
                                      <p:rCtr x="28142" y="-31319"/>
                                    </p:animMotion>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7" grpId="1"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747839D-A323-47F3-909F-548499399628}" type="slidenum">
              <a:rPr kumimoji="0" lang="en-US" sz="1200" b="0" i="0" u="none" strike="noStrike" kern="1200" cap="none" spc="0" normalizeH="0" baseline="0" noProof="0" smtClean="0">
                <a:ln>
                  <a:noFill/>
                </a:ln>
                <a:solidFill>
                  <a:srgbClr val="000000"/>
                </a:solidFill>
                <a:effectLst/>
                <a:uLnTx/>
                <a:uFillTx/>
                <a:latin typeface="Calibri"/>
                <a:ea typeface="+mn-ea"/>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srgbClr val="000000"/>
              </a:solidFill>
              <a:effectLst/>
              <a:uLnTx/>
              <a:uFillTx/>
              <a:latin typeface="Calibri"/>
              <a:ea typeface="+mn-ea"/>
            </a:endParaRPr>
          </a:p>
        </p:txBody>
      </p:sp>
      <p:sp>
        <p:nvSpPr>
          <p:cNvPr id="8" name="TextBox 7">
            <a:extLst>
              <a:ext uri="{FF2B5EF4-FFF2-40B4-BE49-F238E27FC236}">
                <a16:creationId xmlns:a16="http://schemas.microsoft.com/office/drawing/2014/main" id="{861CDCAA-E4FB-4EFE-A49F-73DCC265AE0B}"/>
              </a:ext>
            </a:extLst>
          </p:cNvPr>
          <p:cNvSpPr txBox="1"/>
          <p:nvPr/>
        </p:nvSpPr>
        <p:spPr>
          <a:xfrm>
            <a:off x="6248400" y="93246"/>
            <a:ext cx="2133600" cy="492443"/>
          </a:xfrm>
          <a:prstGeom prst="rect">
            <a:avLst/>
          </a:prstGeom>
          <a:noFill/>
        </p:spPr>
        <p:txBody>
          <a:bodyPr wrap="square" lIns="0" tIns="0" rIns="0" bIns="0" rtlCol="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FFFFFF"/>
                </a:solidFill>
                <a:effectLst/>
                <a:uLnTx/>
                <a:uFillTx/>
                <a:latin typeface="Cambria"/>
                <a:ea typeface="+mn-ea"/>
                <a:cs typeface="+mn-cs"/>
              </a:rPr>
              <a:t>Web Server</a:t>
            </a:r>
          </a:p>
        </p:txBody>
      </p:sp>
      <p:pic>
        <p:nvPicPr>
          <p:cNvPr id="21" name="Picture 20">
            <a:extLst>
              <a:ext uri="{FF2B5EF4-FFF2-40B4-BE49-F238E27FC236}">
                <a16:creationId xmlns:a16="http://schemas.microsoft.com/office/drawing/2014/main" id="{B1DF309F-5C7E-4119-A3AE-334AC61667F8}"/>
              </a:ext>
            </a:extLst>
          </p:cNvPr>
          <p:cNvPicPr>
            <a:picLocks noChangeAspect="1"/>
          </p:cNvPicPr>
          <p:nvPr/>
        </p:nvPicPr>
        <p:blipFill>
          <a:blip r:embed="rId3"/>
          <a:stretch>
            <a:fillRect/>
          </a:stretch>
        </p:blipFill>
        <p:spPr>
          <a:xfrm>
            <a:off x="457200" y="4114800"/>
            <a:ext cx="2936553" cy="2358741"/>
          </a:xfrm>
          <a:prstGeom prst="rect">
            <a:avLst/>
          </a:prstGeom>
        </p:spPr>
      </p:pic>
      <p:sp>
        <p:nvSpPr>
          <p:cNvPr id="22" name="Rectangle 21">
            <a:extLst>
              <a:ext uri="{FF2B5EF4-FFF2-40B4-BE49-F238E27FC236}">
                <a16:creationId xmlns:a16="http://schemas.microsoft.com/office/drawing/2014/main" id="{669AF916-C834-4503-99C9-044016748C53}"/>
              </a:ext>
            </a:extLst>
          </p:cNvPr>
          <p:cNvSpPr/>
          <p:nvPr/>
        </p:nvSpPr>
        <p:spPr>
          <a:xfrm>
            <a:off x="5817358" y="76200"/>
            <a:ext cx="3174242" cy="1828800"/>
          </a:xfrm>
          <a:prstGeom prst="rect">
            <a:avLst/>
          </a:prstGeom>
          <a:solidFill>
            <a:srgbClr val="0070C0"/>
          </a:solidFill>
          <a:ln w="28575" cap="rnd" cmpd="sng">
            <a:noFill/>
            <a:prstDash val="solid"/>
            <a:miter lim="800000"/>
          </a:ln>
          <a:effectLst/>
        </p:spPr>
        <p:style>
          <a:lnRef idx="1">
            <a:schemeClr val="accent1"/>
          </a:lnRef>
          <a:fillRef idx="3">
            <a:schemeClr val="accent1"/>
          </a:fillRef>
          <a:effectRef idx="2">
            <a:schemeClr val="accent1"/>
          </a:effectRef>
          <a:fontRef idx="minor">
            <a:schemeClr val="lt1"/>
          </a:fontRef>
        </p:style>
        <p:txBody>
          <a:bodyPr wrap="square" lIns="0" tIns="0" rIns="0" bIns="0" rtlCol="0" anchor="ctr" anchorCtr="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Cambria"/>
              <a:ea typeface="+mn-ea"/>
              <a:cs typeface="+mn-cs"/>
            </a:endParaRPr>
          </a:p>
        </p:txBody>
      </p:sp>
      <p:sp>
        <p:nvSpPr>
          <p:cNvPr id="23" name="TextBox 22">
            <a:extLst>
              <a:ext uri="{FF2B5EF4-FFF2-40B4-BE49-F238E27FC236}">
                <a16:creationId xmlns:a16="http://schemas.microsoft.com/office/drawing/2014/main" id="{B0FE120B-51A2-4C07-AB74-392047A231D7}"/>
              </a:ext>
            </a:extLst>
          </p:cNvPr>
          <p:cNvSpPr txBox="1"/>
          <p:nvPr/>
        </p:nvSpPr>
        <p:spPr>
          <a:xfrm>
            <a:off x="6248400" y="93246"/>
            <a:ext cx="2133600" cy="492443"/>
          </a:xfrm>
          <a:prstGeom prst="rect">
            <a:avLst/>
          </a:prstGeom>
          <a:noFill/>
        </p:spPr>
        <p:txBody>
          <a:bodyPr wrap="square" lIns="0" tIns="0" rIns="0" bIns="0" rtlCol="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FFFFFF"/>
                </a:solidFill>
                <a:effectLst/>
                <a:uLnTx/>
                <a:uFillTx/>
                <a:latin typeface="Cambria"/>
                <a:ea typeface="+mn-ea"/>
                <a:cs typeface="+mn-cs"/>
              </a:rPr>
              <a:t>Web Server</a:t>
            </a:r>
          </a:p>
        </p:txBody>
      </p:sp>
      <p:cxnSp>
        <p:nvCxnSpPr>
          <p:cNvPr id="24" name="Straight Arrow Connector 23">
            <a:extLst>
              <a:ext uri="{FF2B5EF4-FFF2-40B4-BE49-F238E27FC236}">
                <a16:creationId xmlns:a16="http://schemas.microsoft.com/office/drawing/2014/main" id="{AF7326D7-12CC-4BD2-9F6C-BB3638720F91}"/>
              </a:ext>
            </a:extLst>
          </p:cNvPr>
          <p:cNvCxnSpPr>
            <a:cxnSpLocks/>
          </p:cNvCxnSpPr>
          <p:nvPr/>
        </p:nvCxnSpPr>
        <p:spPr>
          <a:xfrm flipV="1">
            <a:off x="3124200" y="1905000"/>
            <a:ext cx="2693158" cy="2895600"/>
          </a:xfrm>
          <a:prstGeom prst="straightConnector1">
            <a:avLst/>
          </a:prstGeom>
          <a:ln w="9525" cap="flat" cmpd="sng" algn="ctr">
            <a:solidFill>
              <a:schemeClr val="dk1"/>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26" name="TextBox 25">
            <a:extLst>
              <a:ext uri="{FF2B5EF4-FFF2-40B4-BE49-F238E27FC236}">
                <a16:creationId xmlns:a16="http://schemas.microsoft.com/office/drawing/2014/main" id="{C1B6F71F-D42B-4942-B3B9-CCEAC0C16F6E}"/>
              </a:ext>
            </a:extLst>
          </p:cNvPr>
          <p:cNvSpPr txBox="1"/>
          <p:nvPr/>
        </p:nvSpPr>
        <p:spPr>
          <a:xfrm>
            <a:off x="3962400" y="5114812"/>
            <a:ext cx="914400" cy="430887"/>
          </a:xfrm>
          <a:prstGeom prst="rect">
            <a:avLst/>
          </a:prstGeom>
          <a:noFill/>
        </p:spPr>
        <p:txBody>
          <a:bodyPr wrap="square" lIns="0" tIns="0" rIns="0" bIns="0" rtlCol="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Cambria"/>
                <a:ea typeface="+mn-ea"/>
                <a:cs typeface="+mn-cs"/>
              </a:rPr>
              <a:t>AT&amp;T</a:t>
            </a:r>
          </a:p>
        </p:txBody>
      </p:sp>
      <p:sp>
        <p:nvSpPr>
          <p:cNvPr id="3" name="TextBox 2">
            <a:extLst>
              <a:ext uri="{FF2B5EF4-FFF2-40B4-BE49-F238E27FC236}">
                <a16:creationId xmlns:a16="http://schemas.microsoft.com/office/drawing/2014/main" id="{E89CE028-5838-4D3B-A3F6-61EB4C26F647}"/>
              </a:ext>
            </a:extLst>
          </p:cNvPr>
          <p:cNvSpPr txBox="1"/>
          <p:nvPr/>
        </p:nvSpPr>
        <p:spPr>
          <a:xfrm>
            <a:off x="5846241" y="1479491"/>
            <a:ext cx="1011759" cy="369332"/>
          </a:xfrm>
          <a:prstGeom prst="rect">
            <a:avLst/>
          </a:prstGeom>
          <a:noFill/>
        </p:spPr>
        <p:txBody>
          <a:bodyPr wrap="square" lIns="0" tIns="0" rIns="0" bIns="0" rtlCol="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Cambria"/>
                <a:ea typeface="+mn-ea"/>
                <a:cs typeface="+mn-cs"/>
              </a:rPr>
              <a:t>443</a:t>
            </a:r>
          </a:p>
        </p:txBody>
      </p:sp>
      <p:sp>
        <p:nvSpPr>
          <p:cNvPr id="17" name="TextBox 16">
            <a:extLst>
              <a:ext uri="{FF2B5EF4-FFF2-40B4-BE49-F238E27FC236}">
                <a16:creationId xmlns:a16="http://schemas.microsoft.com/office/drawing/2014/main" id="{15358E17-AAB2-4D6B-BE8A-322701A2E3AB}"/>
              </a:ext>
            </a:extLst>
          </p:cNvPr>
          <p:cNvSpPr txBox="1"/>
          <p:nvPr/>
        </p:nvSpPr>
        <p:spPr>
          <a:xfrm>
            <a:off x="905908" y="4899368"/>
            <a:ext cx="2218292" cy="307777"/>
          </a:xfrm>
          <a:prstGeom prst="rect">
            <a:avLst/>
          </a:prstGeom>
          <a:solidFill>
            <a:srgbClr val="FFC000"/>
          </a:solidFill>
          <a:ln>
            <a:solidFill>
              <a:schemeClr val="tx1"/>
            </a:solidFill>
          </a:ln>
        </p:spPr>
        <p:txBody>
          <a:bodyPr wrap="square" lIns="0" tIns="0" rIns="0" bIns="0" rtlCol="0" anchor="t"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sng" strike="noStrike" kern="1200" cap="none" spc="0" normalizeH="0" baseline="0" noProof="0" dirty="0">
                <a:ln>
                  <a:noFill/>
                </a:ln>
                <a:solidFill>
                  <a:srgbClr val="000000"/>
                </a:solidFill>
                <a:effectLst/>
                <a:uLnTx/>
                <a:uFillTx/>
                <a:latin typeface="Cambria"/>
                <a:ea typeface="+mn-ea"/>
                <a:cs typeface="+mn-cs"/>
              </a:rPr>
              <a:t>Finished</a:t>
            </a:r>
            <a:endParaRPr kumimoji="0" lang="en-US" sz="2000" b="0" i="0" u="none" strike="noStrike" kern="1200" cap="none" spc="0" normalizeH="0" baseline="0" noProof="0" dirty="0">
              <a:ln>
                <a:noFill/>
              </a:ln>
              <a:solidFill>
                <a:srgbClr val="000000"/>
              </a:solidFill>
              <a:effectLst/>
              <a:uLnTx/>
              <a:uFillTx/>
              <a:latin typeface="Cambria"/>
              <a:ea typeface="+mn-ea"/>
              <a:cs typeface="+mn-cs"/>
            </a:endParaRPr>
          </a:p>
        </p:txBody>
      </p:sp>
      <p:sp>
        <p:nvSpPr>
          <p:cNvPr id="20" name="Rectangle 19">
            <a:extLst>
              <a:ext uri="{FF2B5EF4-FFF2-40B4-BE49-F238E27FC236}">
                <a16:creationId xmlns:a16="http://schemas.microsoft.com/office/drawing/2014/main" id="{85901A1A-EA6D-469A-909E-91D412E705BE}"/>
              </a:ext>
            </a:extLst>
          </p:cNvPr>
          <p:cNvSpPr/>
          <p:nvPr/>
        </p:nvSpPr>
        <p:spPr>
          <a:xfrm>
            <a:off x="146713" y="50758"/>
            <a:ext cx="4653887" cy="181588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Cambria"/>
                <a:ea typeface="+mn-ea"/>
                <a:cs typeface="+mn-cs"/>
              </a:rPr>
              <a:t>SSL handshake: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000000"/>
              </a:solidFill>
              <a:effectLst/>
              <a:uLnTx/>
              <a:uFillTx/>
              <a:latin typeface="Cambria"/>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00000"/>
                </a:solidFill>
                <a:effectLst/>
                <a:uLnTx/>
                <a:uFillTx/>
                <a:latin typeface="Cambria"/>
                <a:ea typeface="+mn-ea"/>
                <a:cs typeface="+mn-cs"/>
              </a:rPr>
              <a:t>Step 6: The client sends a “finished” message</a:t>
            </a:r>
          </a:p>
        </p:txBody>
      </p:sp>
    </p:spTree>
    <p:extLst>
      <p:ext uri="{BB962C8B-B14F-4D97-AF65-F5344CB8AC3E}">
        <p14:creationId xmlns:p14="http://schemas.microsoft.com/office/powerpoint/2010/main" val="3176679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63" presetClass="path" presetSubtype="0" accel="50000" decel="50000" fill="hold" grpId="1" nodeType="clickEffect">
                                  <p:stCondLst>
                                    <p:cond delay="0"/>
                                  </p:stCondLst>
                                  <p:childTnLst>
                                    <p:animMotion origin="layout" path="M -2.5E-6 4.44444E-6 L 0.56302 -0.62616 " pathEditMode="relative" rAng="0" ptsTypes="AA">
                                      <p:cBhvr>
                                        <p:cTn id="10" dur="2000" fill="hold"/>
                                        <p:tgtEl>
                                          <p:spTgt spid="17"/>
                                        </p:tgtEl>
                                        <p:attrNameLst>
                                          <p:attrName>ppt_x</p:attrName>
                                          <p:attrName>ppt_y</p:attrName>
                                        </p:attrNameLst>
                                      </p:cBhvr>
                                      <p:rCtr x="28142" y="-3131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7" grpId="1"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747839D-A323-47F3-909F-548499399628}" type="slidenum">
              <a:rPr kumimoji="0" lang="en-US" sz="1200" b="0" i="0" u="none" strike="noStrike" kern="1200" cap="none" spc="0" normalizeH="0" baseline="0" noProof="0" smtClean="0">
                <a:ln>
                  <a:noFill/>
                </a:ln>
                <a:solidFill>
                  <a:srgbClr val="000000"/>
                </a:solidFill>
                <a:effectLst/>
                <a:uLnTx/>
                <a:uFillTx/>
                <a:latin typeface="Calibri"/>
                <a:ea typeface="+mn-ea"/>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srgbClr val="000000"/>
              </a:solidFill>
              <a:effectLst/>
              <a:uLnTx/>
              <a:uFillTx/>
              <a:latin typeface="Calibri"/>
              <a:ea typeface="+mn-ea"/>
            </a:endParaRPr>
          </a:p>
        </p:txBody>
      </p:sp>
      <p:sp>
        <p:nvSpPr>
          <p:cNvPr id="8" name="TextBox 7">
            <a:extLst>
              <a:ext uri="{FF2B5EF4-FFF2-40B4-BE49-F238E27FC236}">
                <a16:creationId xmlns:a16="http://schemas.microsoft.com/office/drawing/2014/main" id="{861CDCAA-E4FB-4EFE-A49F-73DCC265AE0B}"/>
              </a:ext>
            </a:extLst>
          </p:cNvPr>
          <p:cNvSpPr txBox="1"/>
          <p:nvPr/>
        </p:nvSpPr>
        <p:spPr>
          <a:xfrm>
            <a:off x="6248400" y="93246"/>
            <a:ext cx="2133600" cy="492443"/>
          </a:xfrm>
          <a:prstGeom prst="rect">
            <a:avLst/>
          </a:prstGeom>
          <a:noFill/>
        </p:spPr>
        <p:txBody>
          <a:bodyPr wrap="square" lIns="0" tIns="0" rIns="0" bIns="0" rtlCol="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FFFFFF"/>
                </a:solidFill>
                <a:effectLst/>
                <a:uLnTx/>
                <a:uFillTx/>
                <a:latin typeface="Cambria"/>
                <a:ea typeface="+mn-ea"/>
                <a:cs typeface="+mn-cs"/>
              </a:rPr>
              <a:t>Web Server</a:t>
            </a:r>
          </a:p>
        </p:txBody>
      </p:sp>
      <p:pic>
        <p:nvPicPr>
          <p:cNvPr id="21" name="Picture 20">
            <a:extLst>
              <a:ext uri="{FF2B5EF4-FFF2-40B4-BE49-F238E27FC236}">
                <a16:creationId xmlns:a16="http://schemas.microsoft.com/office/drawing/2014/main" id="{B1DF309F-5C7E-4119-A3AE-334AC61667F8}"/>
              </a:ext>
            </a:extLst>
          </p:cNvPr>
          <p:cNvPicPr>
            <a:picLocks noChangeAspect="1"/>
          </p:cNvPicPr>
          <p:nvPr/>
        </p:nvPicPr>
        <p:blipFill>
          <a:blip r:embed="rId3"/>
          <a:stretch>
            <a:fillRect/>
          </a:stretch>
        </p:blipFill>
        <p:spPr>
          <a:xfrm>
            <a:off x="457200" y="4114800"/>
            <a:ext cx="2936553" cy="2358741"/>
          </a:xfrm>
          <a:prstGeom prst="rect">
            <a:avLst/>
          </a:prstGeom>
        </p:spPr>
      </p:pic>
      <p:sp>
        <p:nvSpPr>
          <p:cNvPr id="22" name="Rectangle 21">
            <a:extLst>
              <a:ext uri="{FF2B5EF4-FFF2-40B4-BE49-F238E27FC236}">
                <a16:creationId xmlns:a16="http://schemas.microsoft.com/office/drawing/2014/main" id="{669AF916-C834-4503-99C9-044016748C53}"/>
              </a:ext>
            </a:extLst>
          </p:cNvPr>
          <p:cNvSpPr/>
          <p:nvPr/>
        </p:nvSpPr>
        <p:spPr>
          <a:xfrm>
            <a:off x="5817358" y="76200"/>
            <a:ext cx="3174242" cy="1828800"/>
          </a:xfrm>
          <a:prstGeom prst="rect">
            <a:avLst/>
          </a:prstGeom>
          <a:solidFill>
            <a:srgbClr val="0070C0"/>
          </a:solidFill>
          <a:ln w="28575" cap="rnd" cmpd="sng">
            <a:noFill/>
            <a:prstDash val="solid"/>
            <a:miter lim="800000"/>
          </a:ln>
          <a:effectLst/>
        </p:spPr>
        <p:style>
          <a:lnRef idx="1">
            <a:schemeClr val="accent1"/>
          </a:lnRef>
          <a:fillRef idx="3">
            <a:schemeClr val="accent1"/>
          </a:fillRef>
          <a:effectRef idx="2">
            <a:schemeClr val="accent1"/>
          </a:effectRef>
          <a:fontRef idx="minor">
            <a:schemeClr val="lt1"/>
          </a:fontRef>
        </p:style>
        <p:txBody>
          <a:bodyPr wrap="square" lIns="0" tIns="0" rIns="0" bIns="0" rtlCol="0" anchor="ctr" anchorCtr="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Cambria"/>
              <a:ea typeface="+mn-ea"/>
              <a:cs typeface="+mn-cs"/>
            </a:endParaRPr>
          </a:p>
        </p:txBody>
      </p:sp>
      <p:sp>
        <p:nvSpPr>
          <p:cNvPr id="23" name="TextBox 22">
            <a:extLst>
              <a:ext uri="{FF2B5EF4-FFF2-40B4-BE49-F238E27FC236}">
                <a16:creationId xmlns:a16="http://schemas.microsoft.com/office/drawing/2014/main" id="{B0FE120B-51A2-4C07-AB74-392047A231D7}"/>
              </a:ext>
            </a:extLst>
          </p:cNvPr>
          <p:cNvSpPr txBox="1"/>
          <p:nvPr/>
        </p:nvSpPr>
        <p:spPr>
          <a:xfrm>
            <a:off x="6248400" y="93246"/>
            <a:ext cx="2133600" cy="492443"/>
          </a:xfrm>
          <a:prstGeom prst="rect">
            <a:avLst/>
          </a:prstGeom>
          <a:noFill/>
        </p:spPr>
        <p:txBody>
          <a:bodyPr wrap="square" lIns="0" tIns="0" rIns="0" bIns="0" rtlCol="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FFFFFF"/>
                </a:solidFill>
                <a:effectLst/>
                <a:uLnTx/>
                <a:uFillTx/>
                <a:latin typeface="Cambria"/>
                <a:ea typeface="+mn-ea"/>
                <a:cs typeface="+mn-cs"/>
              </a:rPr>
              <a:t>Web Server</a:t>
            </a:r>
          </a:p>
        </p:txBody>
      </p:sp>
      <p:cxnSp>
        <p:nvCxnSpPr>
          <p:cNvPr id="24" name="Straight Arrow Connector 23">
            <a:extLst>
              <a:ext uri="{FF2B5EF4-FFF2-40B4-BE49-F238E27FC236}">
                <a16:creationId xmlns:a16="http://schemas.microsoft.com/office/drawing/2014/main" id="{AF7326D7-12CC-4BD2-9F6C-BB3638720F91}"/>
              </a:ext>
            </a:extLst>
          </p:cNvPr>
          <p:cNvCxnSpPr>
            <a:cxnSpLocks/>
          </p:cNvCxnSpPr>
          <p:nvPr/>
        </p:nvCxnSpPr>
        <p:spPr>
          <a:xfrm flipV="1">
            <a:off x="3124200" y="1905000"/>
            <a:ext cx="2693158" cy="2895600"/>
          </a:xfrm>
          <a:prstGeom prst="straightConnector1">
            <a:avLst/>
          </a:prstGeom>
          <a:ln w="9525" cap="flat" cmpd="sng" algn="ctr">
            <a:solidFill>
              <a:schemeClr val="dk1"/>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26" name="TextBox 25">
            <a:extLst>
              <a:ext uri="{FF2B5EF4-FFF2-40B4-BE49-F238E27FC236}">
                <a16:creationId xmlns:a16="http://schemas.microsoft.com/office/drawing/2014/main" id="{C1B6F71F-D42B-4942-B3B9-CCEAC0C16F6E}"/>
              </a:ext>
            </a:extLst>
          </p:cNvPr>
          <p:cNvSpPr txBox="1"/>
          <p:nvPr/>
        </p:nvSpPr>
        <p:spPr>
          <a:xfrm>
            <a:off x="3962400" y="5114812"/>
            <a:ext cx="914400" cy="430887"/>
          </a:xfrm>
          <a:prstGeom prst="rect">
            <a:avLst/>
          </a:prstGeom>
          <a:noFill/>
        </p:spPr>
        <p:txBody>
          <a:bodyPr wrap="square" lIns="0" tIns="0" rIns="0" bIns="0" rtlCol="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Cambria"/>
                <a:ea typeface="+mn-ea"/>
                <a:cs typeface="+mn-cs"/>
              </a:rPr>
              <a:t>AT&amp;T</a:t>
            </a:r>
          </a:p>
        </p:txBody>
      </p:sp>
      <p:sp>
        <p:nvSpPr>
          <p:cNvPr id="3" name="TextBox 2">
            <a:extLst>
              <a:ext uri="{FF2B5EF4-FFF2-40B4-BE49-F238E27FC236}">
                <a16:creationId xmlns:a16="http://schemas.microsoft.com/office/drawing/2014/main" id="{E89CE028-5838-4D3B-A3F6-61EB4C26F647}"/>
              </a:ext>
            </a:extLst>
          </p:cNvPr>
          <p:cNvSpPr txBox="1"/>
          <p:nvPr/>
        </p:nvSpPr>
        <p:spPr>
          <a:xfrm>
            <a:off x="5846241" y="1479491"/>
            <a:ext cx="1011759" cy="369332"/>
          </a:xfrm>
          <a:prstGeom prst="rect">
            <a:avLst/>
          </a:prstGeom>
          <a:noFill/>
        </p:spPr>
        <p:txBody>
          <a:bodyPr wrap="square" lIns="0" tIns="0" rIns="0" bIns="0" rtlCol="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Cambria"/>
                <a:ea typeface="+mn-ea"/>
                <a:cs typeface="+mn-cs"/>
              </a:rPr>
              <a:t>443</a:t>
            </a:r>
          </a:p>
        </p:txBody>
      </p:sp>
      <p:sp>
        <p:nvSpPr>
          <p:cNvPr id="17" name="TextBox 16">
            <a:extLst>
              <a:ext uri="{FF2B5EF4-FFF2-40B4-BE49-F238E27FC236}">
                <a16:creationId xmlns:a16="http://schemas.microsoft.com/office/drawing/2014/main" id="{15358E17-AAB2-4D6B-BE8A-322701A2E3AB}"/>
              </a:ext>
            </a:extLst>
          </p:cNvPr>
          <p:cNvSpPr txBox="1"/>
          <p:nvPr/>
        </p:nvSpPr>
        <p:spPr>
          <a:xfrm>
            <a:off x="6019800" y="970876"/>
            <a:ext cx="2218292" cy="307777"/>
          </a:xfrm>
          <a:prstGeom prst="rect">
            <a:avLst/>
          </a:prstGeom>
          <a:solidFill>
            <a:srgbClr val="FFC000"/>
          </a:solidFill>
          <a:ln>
            <a:solidFill>
              <a:schemeClr val="tx1"/>
            </a:solidFill>
          </a:ln>
        </p:spPr>
        <p:txBody>
          <a:bodyPr wrap="square" lIns="0" tIns="0" rIns="0" bIns="0" rtlCol="0" anchor="t"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sng" strike="noStrike" kern="1200" cap="none" spc="0" normalizeH="0" baseline="0" noProof="0" dirty="0">
                <a:ln>
                  <a:noFill/>
                </a:ln>
                <a:solidFill>
                  <a:srgbClr val="000000"/>
                </a:solidFill>
                <a:effectLst/>
                <a:uLnTx/>
                <a:uFillTx/>
                <a:latin typeface="Cambria"/>
                <a:ea typeface="+mn-ea"/>
                <a:cs typeface="+mn-cs"/>
              </a:rPr>
              <a:t>Finished</a:t>
            </a:r>
            <a:endParaRPr kumimoji="0" lang="en-US" sz="2000" b="0" i="0" u="none" strike="noStrike" kern="1200" cap="none" spc="0" normalizeH="0" baseline="0" noProof="0" dirty="0">
              <a:ln>
                <a:noFill/>
              </a:ln>
              <a:solidFill>
                <a:srgbClr val="000000"/>
              </a:solidFill>
              <a:effectLst/>
              <a:uLnTx/>
              <a:uFillTx/>
              <a:latin typeface="Cambria"/>
              <a:ea typeface="+mn-ea"/>
              <a:cs typeface="+mn-cs"/>
            </a:endParaRPr>
          </a:p>
        </p:txBody>
      </p:sp>
      <p:sp>
        <p:nvSpPr>
          <p:cNvPr id="20" name="Rectangle 19">
            <a:extLst>
              <a:ext uri="{FF2B5EF4-FFF2-40B4-BE49-F238E27FC236}">
                <a16:creationId xmlns:a16="http://schemas.microsoft.com/office/drawing/2014/main" id="{85901A1A-EA6D-469A-909E-91D412E705BE}"/>
              </a:ext>
            </a:extLst>
          </p:cNvPr>
          <p:cNvSpPr/>
          <p:nvPr/>
        </p:nvSpPr>
        <p:spPr>
          <a:xfrm>
            <a:off x="146713" y="50758"/>
            <a:ext cx="4653887" cy="181588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Cambria"/>
                <a:ea typeface="+mn-ea"/>
                <a:cs typeface="+mn-cs"/>
              </a:rPr>
              <a:t>SSL handshake: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000000"/>
              </a:solidFill>
              <a:effectLst/>
              <a:uLnTx/>
              <a:uFillTx/>
              <a:latin typeface="Cambria"/>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00000"/>
                </a:solidFill>
                <a:effectLst/>
                <a:uLnTx/>
                <a:uFillTx/>
                <a:latin typeface="Cambria"/>
                <a:ea typeface="+mn-ea"/>
                <a:cs typeface="+mn-cs"/>
              </a:rPr>
              <a:t>Step 7: The server sends a “finished” message</a:t>
            </a:r>
          </a:p>
        </p:txBody>
      </p:sp>
    </p:spTree>
    <p:extLst>
      <p:ext uri="{BB962C8B-B14F-4D97-AF65-F5344CB8AC3E}">
        <p14:creationId xmlns:p14="http://schemas.microsoft.com/office/powerpoint/2010/main" val="1045068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grpId="1" nodeType="clickEffect">
                                  <p:stCondLst>
                                    <p:cond delay="0"/>
                                  </p:stCondLst>
                                  <p:childTnLst>
                                    <p:animMotion origin="layout" path="M -3.88889E-6 1.11111E-6 L -0.56284 0.64467 " pathEditMode="relative" rAng="0" ptsTypes="AA">
                                      <p:cBhvr>
                                        <p:cTn id="10" dur="2000" fill="hold"/>
                                        <p:tgtEl>
                                          <p:spTgt spid="17"/>
                                        </p:tgtEl>
                                        <p:attrNameLst>
                                          <p:attrName>ppt_x</p:attrName>
                                          <p:attrName>ppt_y</p:attrName>
                                        </p:attrNameLst>
                                      </p:cBhvr>
                                      <p:rCtr x="-28142" y="3222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7" grpId="1"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747839D-A323-47F3-909F-548499399628}" type="slidenum">
              <a:rPr kumimoji="0" lang="en-US" sz="1200" b="0" i="0" u="none" strike="noStrike" kern="1200" cap="none" spc="0" normalizeH="0" baseline="0" noProof="0" smtClean="0">
                <a:ln>
                  <a:noFill/>
                </a:ln>
                <a:solidFill>
                  <a:srgbClr val="000000"/>
                </a:solidFill>
                <a:effectLst/>
                <a:uLnTx/>
                <a:uFillTx/>
                <a:latin typeface="Calibri"/>
                <a:ea typeface="+mn-ea"/>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srgbClr val="000000"/>
              </a:solidFill>
              <a:effectLst/>
              <a:uLnTx/>
              <a:uFillTx/>
              <a:latin typeface="Calibri"/>
              <a:ea typeface="+mn-ea"/>
            </a:endParaRPr>
          </a:p>
        </p:txBody>
      </p:sp>
      <p:sp>
        <p:nvSpPr>
          <p:cNvPr id="26" name="TextBox 25">
            <a:extLst>
              <a:ext uri="{FF2B5EF4-FFF2-40B4-BE49-F238E27FC236}">
                <a16:creationId xmlns:a16="http://schemas.microsoft.com/office/drawing/2014/main" id="{C1B6F71F-D42B-4942-B3B9-CCEAC0C16F6E}"/>
              </a:ext>
            </a:extLst>
          </p:cNvPr>
          <p:cNvSpPr txBox="1"/>
          <p:nvPr/>
        </p:nvSpPr>
        <p:spPr>
          <a:xfrm>
            <a:off x="3962400" y="5114812"/>
            <a:ext cx="914400" cy="430887"/>
          </a:xfrm>
          <a:prstGeom prst="rect">
            <a:avLst/>
          </a:prstGeom>
          <a:noFill/>
        </p:spPr>
        <p:txBody>
          <a:bodyPr wrap="square" lIns="0" tIns="0" rIns="0" bIns="0" rtlCol="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Cambria"/>
                <a:ea typeface="+mn-ea"/>
                <a:cs typeface="+mn-cs"/>
              </a:rPr>
              <a:t>AT&amp;T</a:t>
            </a:r>
          </a:p>
        </p:txBody>
      </p:sp>
      <p:sp>
        <p:nvSpPr>
          <p:cNvPr id="20" name="Rectangle 19">
            <a:extLst>
              <a:ext uri="{FF2B5EF4-FFF2-40B4-BE49-F238E27FC236}">
                <a16:creationId xmlns:a16="http://schemas.microsoft.com/office/drawing/2014/main" id="{85901A1A-EA6D-469A-909E-91D412E705BE}"/>
              </a:ext>
            </a:extLst>
          </p:cNvPr>
          <p:cNvSpPr/>
          <p:nvPr/>
        </p:nvSpPr>
        <p:spPr>
          <a:xfrm>
            <a:off x="146713" y="50758"/>
            <a:ext cx="4653887" cy="181588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Cambria"/>
                <a:ea typeface="+mn-ea"/>
                <a:cs typeface="+mn-cs"/>
              </a:rPr>
              <a:t>SSL handshake: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000000"/>
              </a:solidFill>
              <a:effectLst/>
              <a:uLnTx/>
              <a:uFillTx/>
              <a:latin typeface="Cambria"/>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00000"/>
                </a:solidFill>
                <a:effectLst/>
                <a:uLnTx/>
                <a:uFillTx/>
                <a:latin typeface="Cambria"/>
                <a:ea typeface="+mn-ea"/>
                <a:cs typeface="+mn-cs"/>
              </a:rPr>
              <a:t>Step 8: Exchange messages with the shared secret key</a:t>
            </a:r>
          </a:p>
        </p:txBody>
      </p:sp>
      <p:pic>
        <p:nvPicPr>
          <p:cNvPr id="2" name="Picture 1">
            <a:extLst>
              <a:ext uri="{FF2B5EF4-FFF2-40B4-BE49-F238E27FC236}">
                <a16:creationId xmlns:a16="http://schemas.microsoft.com/office/drawing/2014/main" id="{444D3C47-A578-4A88-90F6-383A237F8D2D}"/>
              </a:ext>
            </a:extLst>
          </p:cNvPr>
          <p:cNvPicPr>
            <a:picLocks noChangeAspect="1"/>
          </p:cNvPicPr>
          <p:nvPr/>
        </p:nvPicPr>
        <p:blipFill>
          <a:blip r:embed="rId3"/>
          <a:stretch>
            <a:fillRect/>
          </a:stretch>
        </p:blipFill>
        <p:spPr>
          <a:xfrm>
            <a:off x="285373" y="2921957"/>
            <a:ext cx="8710238" cy="2033476"/>
          </a:xfrm>
          <a:prstGeom prst="rect">
            <a:avLst/>
          </a:prstGeom>
        </p:spPr>
      </p:pic>
    </p:spTree>
    <p:extLst>
      <p:ext uri="{BB962C8B-B14F-4D97-AF65-F5344CB8AC3E}">
        <p14:creationId xmlns:p14="http://schemas.microsoft.com/office/powerpoint/2010/main" val="25892403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747839D-A323-47F3-909F-548499399628}" type="slidenum">
              <a:rPr kumimoji="0" lang="en-US" sz="1200" b="0" i="0" u="none" strike="noStrike" kern="1200" cap="none" spc="0" normalizeH="0" baseline="0" noProof="0" smtClean="0">
                <a:ln>
                  <a:noFill/>
                </a:ln>
                <a:solidFill>
                  <a:srgbClr val="000000"/>
                </a:solidFill>
                <a:effectLst/>
                <a:uLnTx/>
                <a:uFillTx/>
                <a:latin typeface="Calibri"/>
                <a:ea typeface="+mn-ea"/>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srgbClr val="000000"/>
              </a:solidFill>
              <a:effectLst/>
              <a:uLnTx/>
              <a:uFillTx/>
              <a:latin typeface="Calibri"/>
              <a:ea typeface="+mn-ea"/>
            </a:endParaRPr>
          </a:p>
        </p:txBody>
      </p:sp>
      <p:sp>
        <p:nvSpPr>
          <p:cNvPr id="26" name="TextBox 25">
            <a:extLst>
              <a:ext uri="{FF2B5EF4-FFF2-40B4-BE49-F238E27FC236}">
                <a16:creationId xmlns:a16="http://schemas.microsoft.com/office/drawing/2014/main" id="{C1B6F71F-D42B-4942-B3B9-CCEAC0C16F6E}"/>
              </a:ext>
            </a:extLst>
          </p:cNvPr>
          <p:cNvSpPr txBox="1"/>
          <p:nvPr/>
        </p:nvSpPr>
        <p:spPr>
          <a:xfrm>
            <a:off x="3962400" y="5114812"/>
            <a:ext cx="914400" cy="430887"/>
          </a:xfrm>
          <a:prstGeom prst="rect">
            <a:avLst/>
          </a:prstGeom>
          <a:noFill/>
        </p:spPr>
        <p:txBody>
          <a:bodyPr wrap="square" lIns="0" tIns="0" rIns="0" bIns="0" rtlCol="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Cambria"/>
                <a:ea typeface="+mn-ea"/>
                <a:cs typeface="+mn-cs"/>
              </a:rPr>
              <a:t>AT&amp;T</a:t>
            </a:r>
          </a:p>
        </p:txBody>
      </p:sp>
      <p:pic>
        <p:nvPicPr>
          <p:cNvPr id="3" name="Picture 2">
            <a:extLst>
              <a:ext uri="{FF2B5EF4-FFF2-40B4-BE49-F238E27FC236}">
                <a16:creationId xmlns:a16="http://schemas.microsoft.com/office/drawing/2014/main" id="{9AFF8882-73B7-43D9-A73E-85E94461E1AE}"/>
              </a:ext>
            </a:extLst>
          </p:cNvPr>
          <p:cNvPicPr>
            <a:picLocks noChangeAspect="1"/>
          </p:cNvPicPr>
          <p:nvPr/>
        </p:nvPicPr>
        <p:blipFill>
          <a:blip r:embed="rId3"/>
          <a:stretch>
            <a:fillRect/>
          </a:stretch>
        </p:blipFill>
        <p:spPr>
          <a:xfrm>
            <a:off x="339110" y="1066800"/>
            <a:ext cx="8620406" cy="5097379"/>
          </a:xfrm>
          <a:prstGeom prst="rect">
            <a:avLst/>
          </a:prstGeom>
        </p:spPr>
      </p:pic>
    </p:spTree>
    <p:extLst>
      <p:ext uri="{BB962C8B-B14F-4D97-AF65-F5344CB8AC3E}">
        <p14:creationId xmlns:p14="http://schemas.microsoft.com/office/powerpoint/2010/main" val="20587291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alpha val="66000"/>
          </a:schemeClr>
        </a:solidFill>
        <a:effectLst/>
      </p:bgPr>
    </p:bg>
    <p:spTree>
      <p:nvGrpSpPr>
        <p:cNvPr id="1" name=""/>
        <p:cNvGrpSpPr/>
        <p:nvPr/>
      </p:nvGrpSpPr>
      <p:grpSpPr>
        <a:xfrm>
          <a:off x="0" y="0"/>
          <a:ext cx="0" cy="0"/>
          <a:chOff x="0" y="0"/>
          <a:chExt cx="0" cy="0"/>
        </a:xfrm>
      </p:grpSpPr>
      <p:pic>
        <p:nvPicPr>
          <p:cNvPr id="5" name="图片 4" descr="卡通人物&#10;&#10;中度可信度描述已自动生成">
            <a:extLst>
              <a:ext uri="{FF2B5EF4-FFF2-40B4-BE49-F238E27FC236}">
                <a16:creationId xmlns:a16="http://schemas.microsoft.com/office/drawing/2014/main" id="{C2DF09E7-F95D-45D5-DBF5-FAA4773D170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95118" y="1733272"/>
            <a:ext cx="890027" cy="784165"/>
          </a:xfrm>
          <a:prstGeom prst="rect">
            <a:avLst/>
          </a:prstGeom>
        </p:spPr>
      </p:pic>
      <p:sp>
        <p:nvSpPr>
          <p:cNvPr id="9" name="Rectangle 14">
            <a:extLst>
              <a:ext uri="{FF2B5EF4-FFF2-40B4-BE49-F238E27FC236}">
                <a16:creationId xmlns:a16="http://schemas.microsoft.com/office/drawing/2014/main" id="{36FC4A5B-828D-4FC6-ADD2-B4492E94255C}"/>
              </a:ext>
            </a:extLst>
          </p:cNvPr>
          <p:cNvSpPr>
            <a:spLocks noChangeArrowheads="1"/>
          </p:cNvSpPr>
          <p:nvPr/>
        </p:nvSpPr>
        <p:spPr bwMode="black">
          <a:xfrm>
            <a:off x="360184" y="548573"/>
            <a:ext cx="839744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685800" eaLnBrk="0" fontAlgn="base" hangingPunct="0">
              <a:spcBef>
                <a:spcPct val="0"/>
              </a:spcBef>
              <a:spcAft>
                <a:spcPct val="0"/>
              </a:spcAft>
              <a:defRPr/>
            </a:pPr>
            <a:r>
              <a:rPr lang="en-US" altLang="zh-CN" sz="2400" b="1" dirty="0">
                <a:latin typeface="微软雅黑" panose="020B0503020204020204" pitchFamily="34" charset="-122"/>
                <a:ea typeface="微软雅黑" panose="020B0503020204020204" pitchFamily="34" charset="-122"/>
                <a:cs typeface="Times New Roman" panose="02020603050405020304" pitchFamily="18" charset="0"/>
              </a:rPr>
              <a:t>Goal: Authenticity </a:t>
            </a:r>
            <a:endParaRPr lang="zh-CN" altLang="en-US" sz="2400" b="1" dirty="0">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14" name="图片 13" descr="图标&#10;&#10;描述已自动生成">
            <a:extLst>
              <a:ext uri="{FF2B5EF4-FFF2-40B4-BE49-F238E27FC236}">
                <a16:creationId xmlns:a16="http://schemas.microsoft.com/office/drawing/2014/main" id="{15D6E5F4-E439-BCF7-968C-890910B25CA5}"/>
              </a:ext>
            </a:extLst>
          </p:cNvPr>
          <p:cNvPicPr>
            <a:picLocks noChangeAspect="1"/>
          </p:cNvPicPr>
          <p:nvPr/>
        </p:nvPicPr>
        <p:blipFill rotWithShape="1">
          <a:blip r:embed="rId4">
            <a:extLst>
              <a:ext uri="{28A0092B-C50C-407E-A947-70E740481C1C}">
                <a14:useLocalDpi xmlns:a14="http://schemas.microsoft.com/office/drawing/2010/main" val="0"/>
              </a:ext>
            </a:extLst>
          </a:blip>
          <a:srcRect l="18191" t="7176" r="18985" b="13829"/>
          <a:stretch/>
        </p:blipFill>
        <p:spPr>
          <a:xfrm>
            <a:off x="1817695" y="2168020"/>
            <a:ext cx="969401" cy="1314881"/>
          </a:xfrm>
          <a:prstGeom prst="rect">
            <a:avLst/>
          </a:prstGeom>
        </p:spPr>
      </p:pic>
      <p:pic>
        <p:nvPicPr>
          <p:cNvPr id="16" name="图片 15" descr="图片包含 图标&#10;&#10;描述已自动生成">
            <a:extLst>
              <a:ext uri="{FF2B5EF4-FFF2-40B4-BE49-F238E27FC236}">
                <a16:creationId xmlns:a16="http://schemas.microsoft.com/office/drawing/2014/main" id="{ACC9F042-3903-87AC-2D9C-C1C9037340B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11312" y="2223747"/>
            <a:ext cx="951758" cy="1173207"/>
          </a:xfrm>
          <a:prstGeom prst="rect">
            <a:avLst/>
          </a:prstGeom>
        </p:spPr>
      </p:pic>
      <p:cxnSp>
        <p:nvCxnSpPr>
          <p:cNvPr id="17" name="直接箭头连接符 16">
            <a:extLst>
              <a:ext uri="{FF2B5EF4-FFF2-40B4-BE49-F238E27FC236}">
                <a16:creationId xmlns:a16="http://schemas.microsoft.com/office/drawing/2014/main" id="{9CCABD21-D690-DD7E-C73F-F2DF96E72C81}"/>
              </a:ext>
            </a:extLst>
          </p:cNvPr>
          <p:cNvCxnSpPr>
            <a:cxnSpLocks/>
          </p:cNvCxnSpPr>
          <p:nvPr/>
        </p:nvCxnSpPr>
        <p:spPr bwMode="auto">
          <a:xfrm flipH="1">
            <a:off x="2951820" y="2573716"/>
            <a:ext cx="3672408" cy="0"/>
          </a:xfrm>
          <a:prstGeom prst="straightConnector1">
            <a:avLst/>
          </a:prstGeom>
          <a:solidFill>
            <a:srgbClr val="4472C4"/>
          </a:solidFill>
          <a:ln w="28575" cap="flat" cmpd="sng" algn="ctr">
            <a:solidFill>
              <a:sysClr val="windowText" lastClr="000000"/>
            </a:solidFill>
            <a:prstDash val="solid"/>
            <a:round/>
            <a:headEnd type="none" w="med" len="med"/>
            <a:tailEnd type="triangle"/>
          </a:ln>
          <a:effectLst/>
        </p:spPr>
      </p:cxnSp>
      <p:sp>
        <p:nvSpPr>
          <p:cNvPr id="18" name="文本框 17">
            <a:extLst>
              <a:ext uri="{FF2B5EF4-FFF2-40B4-BE49-F238E27FC236}">
                <a16:creationId xmlns:a16="http://schemas.microsoft.com/office/drawing/2014/main" id="{567DC05F-B58F-BA22-9DB4-3DE1B112EF72}"/>
              </a:ext>
            </a:extLst>
          </p:cNvPr>
          <p:cNvSpPr txBox="1"/>
          <p:nvPr/>
        </p:nvSpPr>
        <p:spPr>
          <a:xfrm>
            <a:off x="2118845" y="3530043"/>
            <a:ext cx="569819" cy="507831"/>
          </a:xfrm>
          <a:prstGeom prst="rect">
            <a:avLst/>
          </a:prstGeom>
          <a:noFill/>
        </p:spPr>
        <p:txBody>
          <a:bodyPr wrap="square" rtlCol="0">
            <a:spAutoFit/>
          </a:bodyPr>
          <a:lstStyle/>
          <a:p>
            <a:pPr defTabSz="685800">
              <a:defRPr/>
            </a:pPr>
            <a:r>
              <a:rPr lang="en-US" altLang="zh-CN" sz="1350" dirty="0">
                <a:solidFill>
                  <a:prstClr val="black"/>
                </a:solidFill>
                <a:latin typeface="微软雅黑" panose="020B0503020204020204" pitchFamily="34" charset="-122"/>
                <a:ea typeface="微软雅黑" panose="020B0503020204020204" pitchFamily="34" charset="-122"/>
              </a:rPr>
              <a:t>user
</a:t>
            </a:r>
            <a:endParaRPr lang="zh-CN" altLang="en-US" sz="1350" dirty="0">
              <a:solidFill>
                <a:prstClr val="black"/>
              </a:solidFill>
              <a:latin typeface="微软雅黑" panose="020B0503020204020204" pitchFamily="34" charset="-122"/>
              <a:ea typeface="微软雅黑" panose="020B0503020204020204" pitchFamily="34" charset="-122"/>
            </a:endParaRPr>
          </a:p>
        </p:txBody>
      </p:sp>
      <p:sp>
        <p:nvSpPr>
          <p:cNvPr id="22" name="文本框 21">
            <a:extLst>
              <a:ext uri="{FF2B5EF4-FFF2-40B4-BE49-F238E27FC236}">
                <a16:creationId xmlns:a16="http://schemas.microsoft.com/office/drawing/2014/main" id="{66BD478E-751B-F1D0-F4B9-2D30C759F4BA}"/>
              </a:ext>
            </a:extLst>
          </p:cNvPr>
          <p:cNvSpPr txBox="1"/>
          <p:nvPr/>
        </p:nvSpPr>
        <p:spPr>
          <a:xfrm>
            <a:off x="6832051" y="3518090"/>
            <a:ext cx="710279" cy="507831"/>
          </a:xfrm>
          <a:prstGeom prst="rect">
            <a:avLst/>
          </a:prstGeom>
          <a:noFill/>
        </p:spPr>
        <p:txBody>
          <a:bodyPr wrap="square" rtlCol="0">
            <a:spAutoFit/>
          </a:bodyPr>
          <a:lstStyle/>
          <a:p>
            <a:pPr defTabSz="685800">
              <a:defRPr/>
            </a:pPr>
            <a:r>
              <a:rPr lang="en-US" altLang="zh-CN" sz="1350" dirty="0">
                <a:solidFill>
                  <a:prstClr val="black"/>
                </a:solidFill>
                <a:latin typeface="微软雅黑" panose="020B0503020204020204" pitchFamily="34" charset="-122"/>
                <a:ea typeface="微软雅黑" panose="020B0503020204020204" pitchFamily="34" charset="-122"/>
              </a:rPr>
              <a:t>server
</a:t>
            </a:r>
            <a:endParaRPr lang="zh-CN" altLang="en-US" sz="1350" dirty="0">
              <a:solidFill>
                <a:prstClr val="black"/>
              </a:solidFill>
              <a:latin typeface="微软雅黑" panose="020B0503020204020204" pitchFamily="34" charset="-122"/>
              <a:ea typeface="微软雅黑" panose="020B0503020204020204" pitchFamily="34" charset="-122"/>
            </a:endParaRPr>
          </a:p>
        </p:txBody>
      </p:sp>
      <p:pic>
        <p:nvPicPr>
          <p:cNvPr id="26" name="图片 25" descr="形状, 图标&#10;&#10;描述已自动生成">
            <a:extLst>
              <a:ext uri="{FF2B5EF4-FFF2-40B4-BE49-F238E27FC236}">
                <a16:creationId xmlns:a16="http://schemas.microsoft.com/office/drawing/2014/main" id="{1BB3D901-0D0E-7662-9B1E-D82F3E8DCA2E}"/>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21027" r="19760"/>
          <a:stretch/>
        </p:blipFill>
        <p:spPr>
          <a:xfrm>
            <a:off x="7864190" y="2715283"/>
            <a:ext cx="403639" cy="681671"/>
          </a:xfrm>
          <a:prstGeom prst="rect">
            <a:avLst/>
          </a:prstGeom>
        </p:spPr>
      </p:pic>
      <p:pic>
        <p:nvPicPr>
          <p:cNvPr id="27" name="图片 26" descr="图标&#10;&#10;描述已自动生成">
            <a:extLst>
              <a:ext uri="{FF2B5EF4-FFF2-40B4-BE49-F238E27FC236}">
                <a16:creationId xmlns:a16="http://schemas.microsoft.com/office/drawing/2014/main" id="{F149346C-8060-F230-9D2F-492C7F7C444D}"/>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t="26847" b="26479"/>
          <a:stretch/>
        </p:blipFill>
        <p:spPr>
          <a:xfrm rot="5400000">
            <a:off x="1188620" y="2880964"/>
            <a:ext cx="682006" cy="349976"/>
          </a:xfrm>
          <a:prstGeom prst="rect">
            <a:avLst/>
          </a:prstGeom>
        </p:spPr>
      </p:pic>
      <p:cxnSp>
        <p:nvCxnSpPr>
          <p:cNvPr id="34" name="直接箭头连接符 33">
            <a:extLst>
              <a:ext uri="{FF2B5EF4-FFF2-40B4-BE49-F238E27FC236}">
                <a16:creationId xmlns:a16="http://schemas.microsoft.com/office/drawing/2014/main" id="{68B34199-2ABC-9B5A-7561-31F37D9CDC2D}"/>
              </a:ext>
            </a:extLst>
          </p:cNvPr>
          <p:cNvCxnSpPr>
            <a:cxnSpLocks/>
          </p:cNvCxnSpPr>
          <p:nvPr/>
        </p:nvCxnSpPr>
        <p:spPr bwMode="auto">
          <a:xfrm flipH="1" flipV="1">
            <a:off x="6192180" y="2480817"/>
            <a:ext cx="639872" cy="1798708"/>
          </a:xfrm>
          <a:prstGeom prst="straightConnector1">
            <a:avLst/>
          </a:prstGeom>
          <a:solidFill>
            <a:srgbClr val="4472C4"/>
          </a:solidFill>
          <a:ln w="28575" cap="flat" cmpd="sng" algn="ctr">
            <a:solidFill>
              <a:sysClr val="windowText" lastClr="000000"/>
            </a:solidFill>
            <a:prstDash val="solid"/>
            <a:round/>
            <a:headEnd type="none" w="med" len="med"/>
            <a:tailEnd type="triangle"/>
          </a:ln>
          <a:effectLst/>
        </p:spPr>
      </p:cxnSp>
      <p:cxnSp>
        <p:nvCxnSpPr>
          <p:cNvPr id="37" name="直接箭头连接符 36">
            <a:extLst>
              <a:ext uri="{FF2B5EF4-FFF2-40B4-BE49-F238E27FC236}">
                <a16:creationId xmlns:a16="http://schemas.microsoft.com/office/drawing/2014/main" id="{A3EC8DF5-B9FE-F7B2-FD43-AA8D2BD9614D}"/>
              </a:ext>
            </a:extLst>
          </p:cNvPr>
          <p:cNvCxnSpPr>
            <a:cxnSpLocks/>
          </p:cNvCxnSpPr>
          <p:nvPr/>
        </p:nvCxnSpPr>
        <p:spPr bwMode="auto">
          <a:xfrm flipV="1">
            <a:off x="6835074" y="3392195"/>
            <a:ext cx="1233958" cy="887330"/>
          </a:xfrm>
          <a:prstGeom prst="straightConnector1">
            <a:avLst/>
          </a:prstGeom>
          <a:solidFill>
            <a:srgbClr val="4472C4"/>
          </a:solidFill>
          <a:ln w="28575" cap="flat" cmpd="sng" algn="ctr">
            <a:solidFill>
              <a:sysClr val="windowText" lastClr="000000"/>
            </a:solidFill>
            <a:prstDash val="solid"/>
            <a:round/>
            <a:headEnd type="none" w="med" len="med"/>
            <a:tailEnd type="triangle"/>
          </a:ln>
          <a:effectLst/>
        </p:spPr>
      </p:cxnSp>
      <p:pic>
        <p:nvPicPr>
          <p:cNvPr id="40" name="图片 39" descr="卡通人物&#10;&#10;中度可信度描述已自动生成">
            <a:extLst>
              <a:ext uri="{FF2B5EF4-FFF2-40B4-BE49-F238E27FC236}">
                <a16:creationId xmlns:a16="http://schemas.microsoft.com/office/drawing/2014/main" id="{EE93988C-8487-59A4-320F-3B1149ED295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87038" y="4346512"/>
            <a:ext cx="890027" cy="784165"/>
          </a:xfrm>
          <a:prstGeom prst="rect">
            <a:avLst/>
          </a:prstGeom>
        </p:spPr>
      </p:pic>
      <p:pic>
        <p:nvPicPr>
          <p:cNvPr id="44" name="图片 43" descr="图标&#10;&#10;描述已自动生成">
            <a:extLst>
              <a:ext uri="{FF2B5EF4-FFF2-40B4-BE49-F238E27FC236}">
                <a16:creationId xmlns:a16="http://schemas.microsoft.com/office/drawing/2014/main" id="{0F421902-FA4F-745D-DCC7-40FBD461AE02}"/>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24507" t="29605" r="23184" b="36404"/>
          <a:stretch/>
        </p:blipFill>
        <p:spPr>
          <a:xfrm>
            <a:off x="740842" y="2866666"/>
            <a:ext cx="544858" cy="378569"/>
          </a:xfrm>
          <a:prstGeom prst="rect">
            <a:avLst/>
          </a:prstGeom>
        </p:spPr>
      </p:pic>
      <p:grpSp>
        <p:nvGrpSpPr>
          <p:cNvPr id="50" name="组合 49">
            <a:extLst>
              <a:ext uri="{FF2B5EF4-FFF2-40B4-BE49-F238E27FC236}">
                <a16:creationId xmlns:a16="http://schemas.microsoft.com/office/drawing/2014/main" id="{7E9942C2-043E-DA71-6274-918D5E87221B}"/>
              </a:ext>
            </a:extLst>
          </p:cNvPr>
          <p:cNvGrpSpPr/>
          <p:nvPr/>
        </p:nvGrpSpPr>
        <p:grpSpPr>
          <a:xfrm>
            <a:off x="3306228" y="2003650"/>
            <a:ext cx="472138" cy="328742"/>
            <a:chOff x="1283031" y="4934513"/>
            <a:chExt cx="1031250" cy="718042"/>
          </a:xfrm>
        </p:grpSpPr>
        <p:pic>
          <p:nvPicPr>
            <p:cNvPr id="45" name="图片 44" descr="图标&#10;&#10;描述已自动生成">
              <a:extLst>
                <a:ext uri="{FF2B5EF4-FFF2-40B4-BE49-F238E27FC236}">
                  <a16:creationId xmlns:a16="http://schemas.microsoft.com/office/drawing/2014/main" id="{92BEFBA6-9439-C5EA-677E-CACC2C040F12}"/>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t="26847" b="26479"/>
            <a:stretch/>
          </p:blipFill>
          <p:spPr>
            <a:xfrm rot="5400000">
              <a:off x="1771026" y="5109300"/>
              <a:ext cx="718042" cy="368468"/>
            </a:xfrm>
            <a:prstGeom prst="rect">
              <a:avLst/>
            </a:prstGeom>
          </p:spPr>
        </p:pic>
        <p:sp>
          <p:nvSpPr>
            <p:cNvPr id="49" name="矩形 48">
              <a:extLst>
                <a:ext uri="{FF2B5EF4-FFF2-40B4-BE49-F238E27FC236}">
                  <a16:creationId xmlns:a16="http://schemas.microsoft.com/office/drawing/2014/main" id="{9031A986-0CE8-2C0B-77B2-088F38123DB9}"/>
                </a:ext>
              </a:extLst>
            </p:cNvPr>
            <p:cNvSpPr/>
            <p:nvPr/>
          </p:nvSpPr>
          <p:spPr bwMode="auto">
            <a:xfrm>
              <a:off x="1283031" y="4994060"/>
              <a:ext cx="726477" cy="611843"/>
            </a:xfrm>
            <a:prstGeom prst="rect">
              <a:avLst/>
            </a:prstGeom>
            <a:solidFill>
              <a:schemeClr val="bg1">
                <a:lumMod val="85000"/>
              </a:schemeClr>
            </a:solidFill>
            <a:ln w="28575" cap="flat" cmpd="sng" algn="ctr">
              <a:solidFill>
                <a:schemeClr val="tx1"/>
              </a:solidFill>
              <a:prstDash val="solid"/>
              <a:round/>
              <a:headEnd type="none" w="med" len="med"/>
              <a:tailEnd type="none" w="med" len="med"/>
            </a:ln>
            <a:effectLst/>
          </p:spPr>
          <p:txBody>
            <a:bodyPr vert="horz" wrap="none" lIns="68580" tIns="34290" rIns="68580" bIns="34290" numCol="1" rtlCol="0" anchor="ctr" anchorCtr="0" compatLnSpc="1">
              <a:prstTxWarp prst="textNoShape">
                <a:avLst/>
              </a:prstTxWarp>
            </a:bodyPr>
            <a:lstStyle/>
            <a:p>
              <a:pPr algn="ctr" defTabSz="685800" fontAlgn="base">
                <a:spcBef>
                  <a:spcPct val="0"/>
                </a:spcBef>
                <a:spcAft>
                  <a:spcPct val="0"/>
                </a:spcAft>
                <a:defRPr/>
              </a:pPr>
              <a:endParaRPr lang="zh-CN" altLang="en-US" sz="1350">
                <a:solidFill>
                  <a:srgbClr val="000000"/>
                </a:solidFill>
                <a:latin typeface="Arial" pitchFamily="34" charset="0"/>
                <a:ea typeface="宋体" pitchFamily="2" charset="-122"/>
              </a:endParaRPr>
            </a:p>
          </p:txBody>
        </p:sp>
        <p:pic>
          <p:nvPicPr>
            <p:cNvPr id="46" name="图片 45" descr="图标&#10;&#10;描述已自动生成">
              <a:extLst>
                <a:ext uri="{FF2B5EF4-FFF2-40B4-BE49-F238E27FC236}">
                  <a16:creationId xmlns:a16="http://schemas.microsoft.com/office/drawing/2014/main" id="{E88BEF72-7FA1-1B71-0187-5283CF1A131F}"/>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l="24507" t="29605" r="23184" b="36404"/>
            <a:stretch/>
          </p:blipFill>
          <p:spPr>
            <a:xfrm>
              <a:off x="1371885" y="5094823"/>
              <a:ext cx="573647" cy="398572"/>
            </a:xfrm>
            <a:prstGeom prst="rect">
              <a:avLst/>
            </a:prstGeom>
          </p:spPr>
        </p:pic>
      </p:grpSp>
      <p:grpSp>
        <p:nvGrpSpPr>
          <p:cNvPr id="55" name="组合 54">
            <a:extLst>
              <a:ext uri="{FF2B5EF4-FFF2-40B4-BE49-F238E27FC236}">
                <a16:creationId xmlns:a16="http://schemas.microsoft.com/office/drawing/2014/main" id="{2416487C-85FA-89CA-80FF-FE271FD30253}"/>
              </a:ext>
            </a:extLst>
          </p:cNvPr>
          <p:cNvGrpSpPr/>
          <p:nvPr/>
        </p:nvGrpSpPr>
        <p:grpSpPr>
          <a:xfrm>
            <a:off x="3100028" y="1824419"/>
            <a:ext cx="756391" cy="657707"/>
            <a:chOff x="4145295" y="4416173"/>
            <a:chExt cx="1008521" cy="876943"/>
          </a:xfrm>
        </p:grpSpPr>
        <p:pic>
          <p:nvPicPr>
            <p:cNvPr id="29" name="图片 28" descr="图标&#10;&#10;描述已自动生成">
              <a:extLst>
                <a:ext uri="{FF2B5EF4-FFF2-40B4-BE49-F238E27FC236}">
                  <a16:creationId xmlns:a16="http://schemas.microsoft.com/office/drawing/2014/main" id="{22E68696-EEF1-751C-68E8-D2D93532FE34}"/>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l="2961" t="10748" r="2959" b="7448"/>
            <a:stretch/>
          </p:blipFill>
          <p:spPr>
            <a:xfrm>
              <a:off x="4145295" y="4416173"/>
              <a:ext cx="1008521" cy="876943"/>
            </a:xfrm>
            <a:prstGeom prst="rect">
              <a:avLst/>
            </a:prstGeom>
          </p:spPr>
        </p:pic>
        <p:grpSp>
          <p:nvGrpSpPr>
            <p:cNvPr id="51" name="组合 50">
              <a:extLst>
                <a:ext uri="{FF2B5EF4-FFF2-40B4-BE49-F238E27FC236}">
                  <a16:creationId xmlns:a16="http://schemas.microsoft.com/office/drawing/2014/main" id="{F39B945B-FE77-A3DE-5B38-EE0CECDABD53}"/>
                </a:ext>
              </a:extLst>
            </p:cNvPr>
            <p:cNvGrpSpPr/>
            <p:nvPr/>
          </p:nvGrpSpPr>
          <p:grpSpPr>
            <a:xfrm>
              <a:off x="4322872" y="4679718"/>
              <a:ext cx="629517" cy="438322"/>
              <a:chOff x="1283031" y="4934513"/>
              <a:chExt cx="1031250" cy="718042"/>
            </a:xfrm>
            <a:effectLst>
              <a:outerShdw blurRad="50800" dist="50800" dir="5400000" algn="ctr" rotWithShape="0">
                <a:srgbClr val="000000">
                  <a:alpha val="65000"/>
                </a:srgbClr>
              </a:outerShdw>
            </a:effectLst>
          </p:grpSpPr>
          <p:pic>
            <p:nvPicPr>
              <p:cNvPr id="52" name="图片 51" descr="图标&#10;&#10;描述已自动生成">
                <a:extLst>
                  <a:ext uri="{FF2B5EF4-FFF2-40B4-BE49-F238E27FC236}">
                    <a16:creationId xmlns:a16="http://schemas.microsoft.com/office/drawing/2014/main" id="{43CFD33B-2FB5-6A5C-8D32-AA63922E756A}"/>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t="26847" b="26479"/>
              <a:stretch/>
            </p:blipFill>
            <p:spPr>
              <a:xfrm rot="5400000">
                <a:off x="1771026" y="5109300"/>
                <a:ext cx="718042" cy="368468"/>
              </a:xfrm>
              <a:prstGeom prst="rect">
                <a:avLst/>
              </a:prstGeom>
            </p:spPr>
          </p:pic>
          <p:sp>
            <p:nvSpPr>
              <p:cNvPr id="53" name="矩形 52">
                <a:extLst>
                  <a:ext uri="{FF2B5EF4-FFF2-40B4-BE49-F238E27FC236}">
                    <a16:creationId xmlns:a16="http://schemas.microsoft.com/office/drawing/2014/main" id="{2FC4F35E-911A-AFAD-7BE3-2F4B88EF7B20}"/>
                  </a:ext>
                </a:extLst>
              </p:cNvPr>
              <p:cNvSpPr/>
              <p:nvPr/>
            </p:nvSpPr>
            <p:spPr bwMode="auto">
              <a:xfrm>
                <a:off x="1283031" y="4994060"/>
                <a:ext cx="726477" cy="611843"/>
              </a:xfrm>
              <a:prstGeom prst="rect">
                <a:avLst/>
              </a:prstGeom>
              <a:solidFill>
                <a:schemeClr val="bg1">
                  <a:lumMod val="85000"/>
                </a:schemeClr>
              </a:solidFill>
              <a:ln w="28575" cap="flat" cmpd="sng" algn="ctr">
                <a:solidFill>
                  <a:schemeClr val="tx1"/>
                </a:solidFill>
                <a:prstDash val="solid"/>
                <a:round/>
                <a:headEnd type="none" w="med" len="med"/>
                <a:tailEnd type="none" w="med" len="med"/>
              </a:ln>
              <a:effectLst/>
            </p:spPr>
            <p:txBody>
              <a:bodyPr vert="horz" wrap="none" lIns="68580" tIns="34290" rIns="68580" bIns="34290" numCol="1" rtlCol="0" anchor="ctr" anchorCtr="0" compatLnSpc="1">
                <a:prstTxWarp prst="textNoShape">
                  <a:avLst/>
                </a:prstTxWarp>
              </a:bodyPr>
              <a:lstStyle/>
              <a:p>
                <a:pPr algn="ctr" defTabSz="685800" fontAlgn="base">
                  <a:spcBef>
                    <a:spcPct val="0"/>
                  </a:spcBef>
                  <a:spcAft>
                    <a:spcPct val="0"/>
                  </a:spcAft>
                  <a:defRPr/>
                </a:pPr>
                <a:endParaRPr lang="zh-CN" altLang="en-US" sz="1350">
                  <a:solidFill>
                    <a:srgbClr val="000000"/>
                  </a:solidFill>
                  <a:latin typeface="Arial" pitchFamily="34" charset="0"/>
                  <a:ea typeface="宋体" pitchFamily="2" charset="-122"/>
                </a:endParaRPr>
              </a:p>
            </p:txBody>
          </p:sp>
          <p:pic>
            <p:nvPicPr>
              <p:cNvPr id="54" name="图片 53" descr="图标&#10;&#10;描述已自动生成">
                <a:extLst>
                  <a:ext uri="{FF2B5EF4-FFF2-40B4-BE49-F238E27FC236}">
                    <a16:creationId xmlns:a16="http://schemas.microsoft.com/office/drawing/2014/main" id="{8007643E-094F-6065-2B60-EBBB1D66BBC9}"/>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l="24507" t="29605" r="23184" b="36404"/>
              <a:stretch/>
            </p:blipFill>
            <p:spPr>
              <a:xfrm>
                <a:off x="1371885" y="5094823"/>
                <a:ext cx="573647" cy="398572"/>
              </a:xfrm>
              <a:prstGeom prst="rect">
                <a:avLst/>
              </a:prstGeom>
            </p:spPr>
          </p:pic>
        </p:grpSp>
      </p:grpSp>
      <p:grpSp>
        <p:nvGrpSpPr>
          <p:cNvPr id="57" name="组合 56">
            <a:extLst>
              <a:ext uri="{FF2B5EF4-FFF2-40B4-BE49-F238E27FC236}">
                <a16:creationId xmlns:a16="http://schemas.microsoft.com/office/drawing/2014/main" id="{7E9942C2-043E-DA71-6274-918D5E87221B}"/>
              </a:ext>
            </a:extLst>
          </p:cNvPr>
          <p:cNvGrpSpPr/>
          <p:nvPr/>
        </p:nvGrpSpPr>
        <p:grpSpPr>
          <a:xfrm>
            <a:off x="7392052" y="4574223"/>
            <a:ext cx="472138" cy="328742"/>
            <a:chOff x="1283031" y="4934513"/>
            <a:chExt cx="1031250" cy="718042"/>
          </a:xfrm>
        </p:grpSpPr>
        <p:pic>
          <p:nvPicPr>
            <p:cNvPr id="64" name="图片 63" descr="图标&#10;&#10;描述已自动生成">
              <a:extLst>
                <a:ext uri="{FF2B5EF4-FFF2-40B4-BE49-F238E27FC236}">
                  <a16:creationId xmlns:a16="http://schemas.microsoft.com/office/drawing/2014/main" id="{92BEFBA6-9439-C5EA-677E-CACC2C040F12}"/>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t="26847" b="26479"/>
            <a:stretch/>
          </p:blipFill>
          <p:spPr>
            <a:xfrm rot="5400000">
              <a:off x="1771026" y="5109300"/>
              <a:ext cx="718042" cy="368468"/>
            </a:xfrm>
            <a:prstGeom prst="rect">
              <a:avLst/>
            </a:prstGeom>
          </p:spPr>
        </p:pic>
        <p:sp>
          <p:nvSpPr>
            <p:cNvPr id="65" name="矩形 64">
              <a:extLst>
                <a:ext uri="{FF2B5EF4-FFF2-40B4-BE49-F238E27FC236}">
                  <a16:creationId xmlns:a16="http://schemas.microsoft.com/office/drawing/2014/main" id="{9031A986-0CE8-2C0B-77B2-088F38123DB9}"/>
                </a:ext>
              </a:extLst>
            </p:cNvPr>
            <p:cNvSpPr/>
            <p:nvPr/>
          </p:nvSpPr>
          <p:spPr bwMode="auto">
            <a:xfrm>
              <a:off x="1283031" y="4994060"/>
              <a:ext cx="726477" cy="611843"/>
            </a:xfrm>
            <a:prstGeom prst="rect">
              <a:avLst/>
            </a:prstGeom>
            <a:solidFill>
              <a:schemeClr val="bg1">
                <a:lumMod val="85000"/>
              </a:schemeClr>
            </a:solidFill>
            <a:ln w="28575" cap="flat" cmpd="sng" algn="ctr">
              <a:solidFill>
                <a:schemeClr val="tx1"/>
              </a:solidFill>
              <a:prstDash val="solid"/>
              <a:round/>
              <a:headEnd type="none" w="med" len="med"/>
              <a:tailEnd type="none" w="med" len="med"/>
            </a:ln>
            <a:effectLst/>
          </p:spPr>
          <p:txBody>
            <a:bodyPr vert="horz" wrap="none" lIns="68580" tIns="34290" rIns="68580" bIns="34290" numCol="1" rtlCol="0" anchor="ctr" anchorCtr="0" compatLnSpc="1">
              <a:prstTxWarp prst="textNoShape">
                <a:avLst/>
              </a:prstTxWarp>
            </a:bodyPr>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defTabSz="685800" eaLnBrk="1" hangingPunct="1">
                <a:defRPr/>
              </a:pPr>
              <a:endParaRPr lang="zh-CN" altLang="en-US" sz="1350">
                <a:solidFill>
                  <a:srgbClr val="000000"/>
                </a:solidFill>
              </a:endParaRPr>
            </a:p>
          </p:txBody>
        </p:sp>
        <p:pic>
          <p:nvPicPr>
            <p:cNvPr id="66" name="图片 65" descr="图标&#10;&#10;描述已自动生成">
              <a:extLst>
                <a:ext uri="{FF2B5EF4-FFF2-40B4-BE49-F238E27FC236}">
                  <a16:creationId xmlns:a16="http://schemas.microsoft.com/office/drawing/2014/main" id="{E88BEF72-7FA1-1B71-0187-5283CF1A131F}"/>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l="24507" t="29605" r="23184" b="36404"/>
            <a:stretch/>
          </p:blipFill>
          <p:spPr>
            <a:xfrm>
              <a:off x="1371885" y="5094823"/>
              <a:ext cx="573647" cy="398572"/>
            </a:xfrm>
            <a:prstGeom prst="rect">
              <a:avLst/>
            </a:prstGeom>
          </p:spPr>
        </p:pic>
      </p:grpSp>
      <p:pic>
        <p:nvPicPr>
          <p:cNvPr id="67" name="图片 66" descr="图标&#10;&#10;描述已自动生成">
            <a:extLst>
              <a:ext uri="{FF2B5EF4-FFF2-40B4-BE49-F238E27FC236}">
                <a16:creationId xmlns:a16="http://schemas.microsoft.com/office/drawing/2014/main" id="{BB62C916-B3E8-81AE-54DE-9E6FC2ABAE20}"/>
              </a:ext>
            </a:extLst>
          </p:cNvPr>
          <p:cNvPicPr>
            <a:picLocks noChangeAspect="1"/>
          </p:cNvPicPr>
          <p:nvPr/>
        </p:nvPicPr>
        <p:blipFill rotWithShape="1">
          <a:blip r:embed="rId11" cstate="print">
            <a:extLst>
              <a:ext uri="{28A0092B-C50C-407E-A947-70E740481C1C}">
                <a14:useLocalDpi xmlns:a14="http://schemas.microsoft.com/office/drawing/2010/main" val="0"/>
              </a:ext>
            </a:extLst>
          </a:blip>
          <a:srcRect l="24507" t="29605" r="23184" b="36404"/>
          <a:stretch/>
        </p:blipFill>
        <p:spPr>
          <a:xfrm>
            <a:off x="8028097" y="4581652"/>
            <a:ext cx="431711" cy="299954"/>
          </a:xfrm>
          <a:prstGeom prst="rect">
            <a:avLst/>
          </a:prstGeom>
        </p:spPr>
      </p:pic>
      <p:pic>
        <p:nvPicPr>
          <p:cNvPr id="68" name="Picture 20" descr="bsd-big">
            <a:extLst>
              <a:ext uri="{FF2B5EF4-FFF2-40B4-BE49-F238E27FC236}">
                <a16:creationId xmlns:a16="http://schemas.microsoft.com/office/drawing/2014/main" id="{98CF5C4F-40FC-651D-1FC4-9B9689FB017D}"/>
              </a:ext>
            </a:extLst>
          </p:cNvPr>
          <p:cNvPicPr>
            <a:picLocks noChangeAspect="1" noChangeArrowheads="1"/>
          </p:cNvPicPr>
          <p:nvPr/>
        </p:nvPicPr>
        <p:blipFill>
          <a:blip r:embed="rId12">
            <a:clrChange>
              <a:clrFrom>
                <a:srgbClr val="FFFFFF"/>
              </a:clrFrom>
              <a:clrTo>
                <a:srgbClr val="FFFFFF">
                  <a:alpha val="0"/>
                </a:srgbClr>
              </a:clrTo>
            </a:clrChange>
          </a:blip>
          <a:srcRect/>
          <a:stretch>
            <a:fillRect/>
          </a:stretch>
        </p:blipFill>
        <p:spPr bwMode="auto">
          <a:xfrm>
            <a:off x="4218203" y="4723721"/>
            <a:ext cx="784197" cy="950396"/>
          </a:xfrm>
          <a:prstGeom prst="rect">
            <a:avLst/>
          </a:prstGeom>
          <a:noFill/>
          <a:ln w="9525">
            <a:noFill/>
            <a:miter lim="800000"/>
            <a:headEnd/>
            <a:tailEnd/>
          </a:ln>
        </p:spPr>
      </p:pic>
      <p:cxnSp>
        <p:nvCxnSpPr>
          <p:cNvPr id="69" name="直接箭头连接符 68">
            <a:extLst>
              <a:ext uri="{FF2B5EF4-FFF2-40B4-BE49-F238E27FC236}">
                <a16:creationId xmlns:a16="http://schemas.microsoft.com/office/drawing/2014/main" id="{F228B309-34EC-E68A-5D84-5CE3C76F646B}"/>
              </a:ext>
            </a:extLst>
          </p:cNvPr>
          <p:cNvCxnSpPr>
            <a:cxnSpLocks/>
          </p:cNvCxnSpPr>
          <p:nvPr/>
        </p:nvCxnSpPr>
        <p:spPr bwMode="auto">
          <a:xfrm flipV="1">
            <a:off x="4682295" y="2573716"/>
            <a:ext cx="0" cy="956327"/>
          </a:xfrm>
          <a:prstGeom prst="straightConnector1">
            <a:avLst/>
          </a:prstGeom>
          <a:solidFill>
            <a:srgbClr val="4472C4"/>
          </a:solidFill>
          <a:ln w="28575" cap="flat" cmpd="sng" algn="ctr">
            <a:solidFill>
              <a:srgbClr val="C00000"/>
            </a:solidFill>
            <a:prstDash val="solid"/>
            <a:round/>
            <a:headEnd type="none" w="med" len="med"/>
            <a:tailEnd type="triangle"/>
          </a:ln>
          <a:effectLst/>
        </p:spPr>
      </p:cxnSp>
      <p:sp>
        <p:nvSpPr>
          <p:cNvPr id="70" name="文本框 69">
            <a:extLst>
              <a:ext uri="{FF2B5EF4-FFF2-40B4-BE49-F238E27FC236}">
                <a16:creationId xmlns:a16="http://schemas.microsoft.com/office/drawing/2014/main" id="{35CD9BE8-B6D8-37D3-7D5D-19966FE96796}"/>
              </a:ext>
            </a:extLst>
          </p:cNvPr>
          <p:cNvSpPr txBox="1"/>
          <p:nvPr/>
        </p:nvSpPr>
        <p:spPr>
          <a:xfrm>
            <a:off x="4218203" y="3619051"/>
            <a:ext cx="957482" cy="507831"/>
          </a:xfrm>
          <a:prstGeom prst="rect">
            <a:avLst/>
          </a:prstGeom>
          <a:noFill/>
        </p:spPr>
        <p:txBody>
          <a:bodyPr wrap="square" rtlCol="0">
            <a:spAutoFit/>
          </a:bodyPr>
          <a:lstStyle/>
          <a:p>
            <a:pPr algn="ctr" defTabSz="685800">
              <a:defRPr/>
            </a:pPr>
            <a:r>
              <a:rPr lang="en-US" altLang="zh-CN" sz="1350" dirty="0">
                <a:solidFill>
                  <a:srgbClr val="C00000"/>
                </a:solidFill>
                <a:latin typeface="微软雅黑" panose="020B0503020204020204" pitchFamily="34" charset="-122"/>
                <a:ea typeface="微软雅黑" panose="020B0503020204020204" pitchFamily="34" charset="-122"/>
              </a:rPr>
              <a:t>monitor</a:t>
            </a:r>
          </a:p>
          <a:p>
            <a:pPr algn="ctr" defTabSz="685800">
              <a:defRPr/>
            </a:pPr>
            <a:endParaRPr lang="zh-CN" altLang="en-US" sz="1350" dirty="0">
              <a:solidFill>
                <a:srgbClr val="C00000"/>
              </a:solidFill>
              <a:latin typeface="微软雅黑" panose="020B0503020204020204" pitchFamily="34" charset="-122"/>
              <a:ea typeface="微软雅黑" panose="020B0503020204020204" pitchFamily="34" charset="-122"/>
            </a:endParaRPr>
          </a:p>
        </p:txBody>
      </p:sp>
      <p:cxnSp>
        <p:nvCxnSpPr>
          <p:cNvPr id="71" name="直接连接符 70">
            <a:extLst>
              <a:ext uri="{FF2B5EF4-FFF2-40B4-BE49-F238E27FC236}">
                <a16:creationId xmlns:a16="http://schemas.microsoft.com/office/drawing/2014/main" id="{C7D2CA82-63D2-FF3A-8777-B0AFE0FCA40F}"/>
              </a:ext>
            </a:extLst>
          </p:cNvPr>
          <p:cNvCxnSpPr>
            <a:cxnSpLocks/>
          </p:cNvCxnSpPr>
          <p:nvPr/>
        </p:nvCxnSpPr>
        <p:spPr>
          <a:xfrm>
            <a:off x="4682295" y="3952787"/>
            <a:ext cx="0" cy="742572"/>
          </a:xfrm>
          <a:prstGeom prst="line">
            <a:avLst/>
          </a:prstGeom>
          <a:noFill/>
          <a:ln w="28575" cap="flat" cmpd="sng" algn="ctr">
            <a:solidFill>
              <a:srgbClr val="C00000"/>
            </a:solidFill>
            <a:prstDash val="solid"/>
            <a:miter lim="800000"/>
          </a:ln>
          <a:effectLst/>
        </p:spPr>
      </p:cxnSp>
      <p:pic>
        <p:nvPicPr>
          <p:cNvPr id="76" name="图片 75" descr="卡通人物&#10;&#10;中度可信度描述已自动生成">
            <a:extLst>
              <a:ext uri="{FF2B5EF4-FFF2-40B4-BE49-F238E27FC236}">
                <a16:creationId xmlns:a16="http://schemas.microsoft.com/office/drawing/2014/main" id="{E15BE8B4-377D-0218-CD69-E1FFDA414CB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82442" y="1733271"/>
            <a:ext cx="890027" cy="784165"/>
          </a:xfrm>
          <a:prstGeom prst="rect">
            <a:avLst/>
          </a:prstGeom>
        </p:spPr>
      </p:pic>
      <p:pic>
        <p:nvPicPr>
          <p:cNvPr id="81" name="图片 80" descr="图片包含 小, 镜子, 盒子, 游戏机&#10;&#10;描述已自动生成">
            <a:extLst>
              <a:ext uri="{FF2B5EF4-FFF2-40B4-BE49-F238E27FC236}">
                <a16:creationId xmlns:a16="http://schemas.microsoft.com/office/drawing/2014/main" id="{97B7AB85-3A2F-D1CA-E862-9CCDE5ADE37E}"/>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4243714" y="1734596"/>
            <a:ext cx="733175" cy="733175"/>
          </a:xfrm>
          <a:prstGeom prst="rect">
            <a:avLst/>
          </a:prstGeom>
        </p:spPr>
      </p:pic>
    </p:spTree>
    <p:extLst>
      <p:ext uri="{BB962C8B-B14F-4D97-AF65-F5344CB8AC3E}">
        <p14:creationId xmlns:p14="http://schemas.microsoft.com/office/powerpoint/2010/main" val="375690684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35" presetClass="path" presetSubtype="0" accel="50000" decel="50000" fill="hold" nodeType="clickEffect">
                                  <p:stCondLst>
                                    <p:cond delay="0"/>
                                  </p:stCondLst>
                                  <p:childTnLst>
                                    <p:animMotion origin="layout" path="M 3.125E-6 2.22222E-6 L -0.27865 0.00092 " pathEditMode="relative" rAng="0" ptsTypes="AA">
                                      <p:cBhvr>
                                        <p:cTn id="12" dur="2000" fill="hold"/>
                                        <p:tgtEl>
                                          <p:spTgt spid="5"/>
                                        </p:tgtEl>
                                        <p:attrNameLst>
                                          <p:attrName>ppt_x</p:attrName>
                                          <p:attrName>ppt_y</p:attrName>
                                        </p:attrNameLst>
                                      </p:cBhvr>
                                      <p:rCtr x="-13932" y="46"/>
                                    </p:animMotion>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44"/>
                                        </p:tgtEl>
                                        <p:attrNameLst>
                                          <p:attrName>style.visibility</p:attrName>
                                        </p:attrNameLst>
                                      </p:cBhvr>
                                      <p:to>
                                        <p:strVal val="visible"/>
                                      </p:to>
                                    </p:set>
                                    <p:animEffect transition="in" filter="randombar(horizontal)">
                                      <p:cBhvr>
                                        <p:cTn id="17" dur="500"/>
                                        <p:tgtEl>
                                          <p:spTgt spid="44"/>
                                        </p:tgtEl>
                                      </p:cBhvr>
                                    </p:animEffect>
                                  </p:childTnLst>
                                </p:cTn>
                              </p:par>
                              <p:par>
                                <p:cTn id="18" presetID="14" presetClass="entr" presetSubtype="10" fill="hold" nodeType="withEffect">
                                  <p:stCondLst>
                                    <p:cond delay="0"/>
                                  </p:stCondLst>
                                  <p:childTnLst>
                                    <p:set>
                                      <p:cBhvr>
                                        <p:cTn id="19" dur="1" fill="hold">
                                          <p:stCondLst>
                                            <p:cond delay="0"/>
                                          </p:stCondLst>
                                        </p:cTn>
                                        <p:tgtEl>
                                          <p:spTgt spid="27"/>
                                        </p:tgtEl>
                                        <p:attrNameLst>
                                          <p:attrName>style.visibility</p:attrName>
                                        </p:attrNameLst>
                                      </p:cBhvr>
                                      <p:to>
                                        <p:strVal val="visible"/>
                                      </p:to>
                                    </p:set>
                                    <p:animEffect transition="in" filter="randombar(horizontal)">
                                      <p:cBhvr>
                                        <p:cTn id="20" dur="500"/>
                                        <p:tgtEl>
                                          <p:spTgt spid="27"/>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nodeType="clickEffect">
                                  <p:stCondLst>
                                    <p:cond delay="0"/>
                                  </p:stCondLst>
                                  <p:childTnLst>
                                    <p:set>
                                      <p:cBhvr>
                                        <p:cTn id="24" dur="1" fill="hold">
                                          <p:stCondLst>
                                            <p:cond delay="0"/>
                                          </p:stCondLst>
                                        </p:cTn>
                                        <p:tgtEl>
                                          <p:spTgt spid="44"/>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0"/>
                                          </p:stCondLst>
                                        </p:cTn>
                                        <p:tgtEl>
                                          <p:spTgt spid="27"/>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4" presetClass="entr" presetSubtype="10" fill="hold" nodeType="clickEffect">
                                  <p:stCondLst>
                                    <p:cond delay="0"/>
                                  </p:stCondLst>
                                  <p:childTnLst>
                                    <p:set>
                                      <p:cBhvr>
                                        <p:cTn id="30" dur="1" fill="hold">
                                          <p:stCondLst>
                                            <p:cond delay="0"/>
                                          </p:stCondLst>
                                        </p:cTn>
                                        <p:tgtEl>
                                          <p:spTgt spid="50"/>
                                        </p:tgtEl>
                                        <p:attrNameLst>
                                          <p:attrName>style.visibility</p:attrName>
                                        </p:attrNameLst>
                                      </p:cBhvr>
                                      <p:to>
                                        <p:strVal val="visible"/>
                                      </p:to>
                                    </p:set>
                                    <p:animEffect transition="in" filter="randombar(horizontal)">
                                      <p:cBhvr>
                                        <p:cTn id="31" dur="500"/>
                                        <p:tgtEl>
                                          <p:spTgt spid="50"/>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xit" presetSubtype="0" fill="hold" nodeType="clickEffect">
                                  <p:stCondLst>
                                    <p:cond delay="0"/>
                                  </p:stCondLst>
                                  <p:childTnLst>
                                    <p:set>
                                      <p:cBhvr>
                                        <p:cTn id="35" dur="1" fill="hold">
                                          <p:stCondLst>
                                            <p:cond delay="0"/>
                                          </p:stCondLst>
                                        </p:cTn>
                                        <p:tgtEl>
                                          <p:spTgt spid="5"/>
                                        </p:tgtEl>
                                        <p:attrNameLst>
                                          <p:attrName>style.visibility</p:attrName>
                                        </p:attrNameLst>
                                      </p:cBhvr>
                                      <p:to>
                                        <p:strVal val="hidden"/>
                                      </p:to>
                                    </p:set>
                                  </p:childTnLst>
                                </p:cTn>
                              </p:par>
                              <p:par>
                                <p:cTn id="36" presetID="1" presetClass="exit" presetSubtype="0" fill="hold" nodeType="withEffect">
                                  <p:stCondLst>
                                    <p:cond delay="0"/>
                                  </p:stCondLst>
                                  <p:childTnLst>
                                    <p:set>
                                      <p:cBhvr>
                                        <p:cTn id="37" dur="1" fill="hold">
                                          <p:stCondLst>
                                            <p:cond delay="0"/>
                                          </p:stCondLst>
                                        </p:cTn>
                                        <p:tgtEl>
                                          <p:spTgt spid="50"/>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14" presetClass="entr" presetSubtype="10" fill="hold" nodeType="clickEffect">
                                  <p:stCondLst>
                                    <p:cond delay="0"/>
                                  </p:stCondLst>
                                  <p:childTnLst>
                                    <p:set>
                                      <p:cBhvr>
                                        <p:cTn id="41" dur="1" fill="hold">
                                          <p:stCondLst>
                                            <p:cond delay="0"/>
                                          </p:stCondLst>
                                        </p:cTn>
                                        <p:tgtEl>
                                          <p:spTgt spid="55"/>
                                        </p:tgtEl>
                                        <p:attrNameLst>
                                          <p:attrName>style.visibility</p:attrName>
                                        </p:attrNameLst>
                                      </p:cBhvr>
                                      <p:to>
                                        <p:strVal val="visible"/>
                                      </p:to>
                                    </p:set>
                                    <p:animEffect transition="in" filter="randombar(horizontal)">
                                      <p:cBhvr>
                                        <p:cTn id="42" dur="500"/>
                                        <p:tgtEl>
                                          <p:spTgt spid="55"/>
                                        </p:tgtEl>
                                      </p:cBhvr>
                                    </p:animEffect>
                                  </p:childTnLst>
                                </p:cTn>
                              </p:par>
                            </p:childTnLst>
                          </p:cTn>
                        </p:par>
                      </p:childTnLst>
                    </p:cTn>
                  </p:par>
                  <p:par>
                    <p:cTn id="43" fill="hold">
                      <p:stCondLst>
                        <p:cond delay="indefinite"/>
                      </p:stCondLst>
                      <p:childTnLst>
                        <p:par>
                          <p:cTn id="44" fill="hold">
                            <p:stCondLst>
                              <p:cond delay="0"/>
                            </p:stCondLst>
                            <p:childTnLst>
                              <p:par>
                                <p:cTn id="45" presetID="63" presetClass="path" presetSubtype="0" accel="50000" decel="50000" fill="hold" nodeType="clickEffect">
                                  <p:stCondLst>
                                    <p:cond delay="0"/>
                                  </p:stCondLst>
                                  <p:childTnLst>
                                    <p:animMotion origin="layout" path="M 1.45833E-6 -1.85185E-6 L 0.2802 -0.00533 " pathEditMode="relative" rAng="0" ptsTypes="AA">
                                      <p:cBhvr>
                                        <p:cTn id="46" dur="2000" fill="hold"/>
                                        <p:tgtEl>
                                          <p:spTgt spid="55"/>
                                        </p:tgtEl>
                                        <p:attrNameLst>
                                          <p:attrName>ppt_x</p:attrName>
                                          <p:attrName>ppt_y</p:attrName>
                                        </p:attrNameLst>
                                      </p:cBhvr>
                                      <p:rCtr x="14245" y="0"/>
                                    </p:animMotion>
                                  </p:childTnLst>
                                </p:cTn>
                              </p:par>
                            </p:childTnLst>
                          </p:cTn>
                        </p:par>
                      </p:childTnLst>
                    </p:cTn>
                  </p:par>
                  <p:par>
                    <p:cTn id="47" fill="hold">
                      <p:stCondLst>
                        <p:cond delay="indefinite"/>
                      </p:stCondLst>
                      <p:childTnLst>
                        <p:par>
                          <p:cTn id="48" fill="hold">
                            <p:stCondLst>
                              <p:cond delay="0"/>
                            </p:stCondLst>
                            <p:childTnLst>
                              <p:par>
                                <p:cTn id="49" presetID="14" presetClass="entr" presetSubtype="10" fill="hold" nodeType="clickEffect">
                                  <p:stCondLst>
                                    <p:cond delay="0"/>
                                  </p:stCondLst>
                                  <p:childTnLst>
                                    <p:set>
                                      <p:cBhvr>
                                        <p:cTn id="50" dur="1" fill="hold">
                                          <p:stCondLst>
                                            <p:cond delay="0"/>
                                          </p:stCondLst>
                                        </p:cTn>
                                        <p:tgtEl>
                                          <p:spTgt spid="34"/>
                                        </p:tgtEl>
                                        <p:attrNameLst>
                                          <p:attrName>style.visibility</p:attrName>
                                        </p:attrNameLst>
                                      </p:cBhvr>
                                      <p:to>
                                        <p:strVal val="visible"/>
                                      </p:to>
                                    </p:set>
                                    <p:animEffect transition="in" filter="randombar(horizontal)">
                                      <p:cBhvr>
                                        <p:cTn id="51" dur="500"/>
                                        <p:tgtEl>
                                          <p:spTgt spid="34"/>
                                        </p:tgtEl>
                                      </p:cBhvr>
                                    </p:animEffect>
                                  </p:childTnLst>
                                </p:cTn>
                              </p:par>
                              <p:par>
                                <p:cTn id="52" presetID="14" presetClass="entr" presetSubtype="10" fill="hold" nodeType="withEffect">
                                  <p:stCondLst>
                                    <p:cond delay="0"/>
                                  </p:stCondLst>
                                  <p:childTnLst>
                                    <p:set>
                                      <p:cBhvr>
                                        <p:cTn id="53" dur="1" fill="hold">
                                          <p:stCondLst>
                                            <p:cond delay="0"/>
                                          </p:stCondLst>
                                        </p:cTn>
                                        <p:tgtEl>
                                          <p:spTgt spid="37"/>
                                        </p:tgtEl>
                                        <p:attrNameLst>
                                          <p:attrName>style.visibility</p:attrName>
                                        </p:attrNameLst>
                                      </p:cBhvr>
                                      <p:to>
                                        <p:strVal val="visible"/>
                                      </p:to>
                                    </p:set>
                                    <p:animEffect transition="in" filter="randombar(horizontal)">
                                      <p:cBhvr>
                                        <p:cTn id="54" dur="500"/>
                                        <p:tgtEl>
                                          <p:spTgt spid="37"/>
                                        </p:tgtEl>
                                      </p:cBhvr>
                                    </p:animEffect>
                                  </p:childTnLst>
                                </p:cTn>
                              </p:par>
                              <p:par>
                                <p:cTn id="55" presetID="14" presetClass="entr" presetSubtype="10" fill="hold" nodeType="withEffect">
                                  <p:stCondLst>
                                    <p:cond delay="0"/>
                                  </p:stCondLst>
                                  <p:childTnLst>
                                    <p:set>
                                      <p:cBhvr>
                                        <p:cTn id="56" dur="1" fill="hold">
                                          <p:stCondLst>
                                            <p:cond delay="0"/>
                                          </p:stCondLst>
                                        </p:cTn>
                                        <p:tgtEl>
                                          <p:spTgt spid="40"/>
                                        </p:tgtEl>
                                        <p:attrNameLst>
                                          <p:attrName>style.visibility</p:attrName>
                                        </p:attrNameLst>
                                      </p:cBhvr>
                                      <p:to>
                                        <p:strVal val="visible"/>
                                      </p:to>
                                    </p:set>
                                    <p:animEffect transition="in" filter="randombar(horizontal)">
                                      <p:cBhvr>
                                        <p:cTn id="57" dur="500"/>
                                        <p:tgtEl>
                                          <p:spTgt spid="40"/>
                                        </p:tgtEl>
                                      </p:cBhvr>
                                    </p:animEffect>
                                  </p:childTnLst>
                                </p:cTn>
                              </p:par>
                            </p:childTnLst>
                          </p:cTn>
                        </p:par>
                      </p:childTnLst>
                    </p:cTn>
                  </p:par>
                  <p:par>
                    <p:cTn id="58" fill="hold">
                      <p:stCondLst>
                        <p:cond delay="indefinite"/>
                      </p:stCondLst>
                      <p:childTnLst>
                        <p:par>
                          <p:cTn id="59" fill="hold">
                            <p:stCondLst>
                              <p:cond delay="0"/>
                            </p:stCondLst>
                            <p:childTnLst>
                              <p:par>
                                <p:cTn id="60" presetID="14" presetClass="entr" presetSubtype="10" fill="hold" nodeType="clickEffect">
                                  <p:stCondLst>
                                    <p:cond delay="0"/>
                                  </p:stCondLst>
                                  <p:childTnLst>
                                    <p:set>
                                      <p:cBhvr>
                                        <p:cTn id="61" dur="1" fill="hold">
                                          <p:stCondLst>
                                            <p:cond delay="0"/>
                                          </p:stCondLst>
                                        </p:cTn>
                                        <p:tgtEl>
                                          <p:spTgt spid="57"/>
                                        </p:tgtEl>
                                        <p:attrNameLst>
                                          <p:attrName>style.visibility</p:attrName>
                                        </p:attrNameLst>
                                      </p:cBhvr>
                                      <p:to>
                                        <p:strVal val="visible"/>
                                      </p:to>
                                    </p:set>
                                    <p:animEffect transition="in" filter="randombar(horizontal)">
                                      <p:cBhvr>
                                        <p:cTn id="62" dur="500"/>
                                        <p:tgtEl>
                                          <p:spTgt spid="57"/>
                                        </p:tgtEl>
                                      </p:cBhvr>
                                    </p:animEffect>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nodeType="clickEffect">
                                  <p:stCondLst>
                                    <p:cond delay="0"/>
                                  </p:stCondLst>
                                  <p:childTnLst>
                                    <p:set>
                                      <p:cBhvr>
                                        <p:cTn id="66" dur="1" fill="hold">
                                          <p:stCondLst>
                                            <p:cond delay="0"/>
                                          </p:stCondLst>
                                        </p:cTn>
                                        <p:tgtEl>
                                          <p:spTgt spid="67"/>
                                        </p:tgtEl>
                                        <p:attrNameLst>
                                          <p:attrName>style.visibility</p:attrName>
                                        </p:attrNameLst>
                                      </p:cBhvr>
                                      <p:to>
                                        <p:strVal val="visible"/>
                                      </p:to>
                                    </p:set>
                                    <p:anim calcmode="lin" valueType="num">
                                      <p:cBhvr additive="base">
                                        <p:cTn id="67" dur="500" fill="hold"/>
                                        <p:tgtEl>
                                          <p:spTgt spid="67"/>
                                        </p:tgtEl>
                                        <p:attrNameLst>
                                          <p:attrName>ppt_x</p:attrName>
                                        </p:attrNameLst>
                                      </p:cBhvr>
                                      <p:tavLst>
                                        <p:tav tm="0">
                                          <p:val>
                                            <p:strVal val="#ppt_x"/>
                                          </p:val>
                                        </p:tav>
                                        <p:tav tm="100000">
                                          <p:val>
                                            <p:strVal val="#ppt_x"/>
                                          </p:val>
                                        </p:tav>
                                      </p:tavLst>
                                    </p:anim>
                                    <p:anim calcmode="lin" valueType="num">
                                      <p:cBhvr additive="base">
                                        <p:cTn id="68" dur="500" fill="hold"/>
                                        <p:tgtEl>
                                          <p:spTgt spid="67"/>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14" presetClass="entr" presetSubtype="10" fill="hold" nodeType="clickEffect">
                                  <p:stCondLst>
                                    <p:cond delay="0"/>
                                  </p:stCondLst>
                                  <p:childTnLst>
                                    <p:set>
                                      <p:cBhvr>
                                        <p:cTn id="72" dur="1" fill="hold">
                                          <p:stCondLst>
                                            <p:cond delay="0"/>
                                          </p:stCondLst>
                                        </p:cTn>
                                        <p:tgtEl>
                                          <p:spTgt spid="68"/>
                                        </p:tgtEl>
                                        <p:attrNameLst>
                                          <p:attrName>style.visibility</p:attrName>
                                        </p:attrNameLst>
                                      </p:cBhvr>
                                      <p:to>
                                        <p:strVal val="visible"/>
                                      </p:to>
                                    </p:set>
                                    <p:animEffect transition="in" filter="randombar(horizontal)">
                                      <p:cBhvr>
                                        <p:cTn id="73" dur="500"/>
                                        <p:tgtEl>
                                          <p:spTgt spid="68"/>
                                        </p:tgtEl>
                                      </p:cBhvr>
                                    </p:animEffect>
                                  </p:childTnLst>
                                </p:cTn>
                              </p:par>
                            </p:childTnLst>
                          </p:cTn>
                        </p:par>
                      </p:childTnLst>
                    </p:cTn>
                  </p:par>
                  <p:par>
                    <p:cTn id="74" fill="hold">
                      <p:stCondLst>
                        <p:cond delay="indefinite"/>
                      </p:stCondLst>
                      <p:childTnLst>
                        <p:par>
                          <p:cTn id="75" fill="hold">
                            <p:stCondLst>
                              <p:cond delay="0"/>
                            </p:stCondLst>
                            <p:childTnLst>
                              <p:par>
                                <p:cTn id="76" presetID="1" presetClass="entr" presetSubtype="0" fill="hold" nodeType="clickEffect">
                                  <p:stCondLst>
                                    <p:cond delay="0"/>
                                  </p:stCondLst>
                                  <p:childTnLst>
                                    <p:set>
                                      <p:cBhvr>
                                        <p:cTn id="77" dur="1" fill="hold">
                                          <p:stCondLst>
                                            <p:cond delay="0"/>
                                          </p:stCondLst>
                                        </p:cTn>
                                        <p:tgtEl>
                                          <p:spTgt spid="71"/>
                                        </p:tgtEl>
                                        <p:attrNameLst>
                                          <p:attrName>style.visibility</p:attrName>
                                        </p:attrNameLst>
                                      </p:cBhvr>
                                      <p:to>
                                        <p:strVal val="visible"/>
                                      </p:to>
                                    </p:set>
                                  </p:childTnLst>
                                </p:cTn>
                              </p:par>
                              <p:par>
                                <p:cTn id="78" presetID="1" presetClass="entr" presetSubtype="0" fill="hold" grpId="0" nodeType="withEffect">
                                  <p:stCondLst>
                                    <p:cond delay="0"/>
                                  </p:stCondLst>
                                  <p:childTnLst>
                                    <p:set>
                                      <p:cBhvr>
                                        <p:cTn id="79" dur="1" fill="hold">
                                          <p:stCondLst>
                                            <p:cond delay="0"/>
                                          </p:stCondLst>
                                        </p:cTn>
                                        <p:tgtEl>
                                          <p:spTgt spid="70"/>
                                        </p:tgtEl>
                                        <p:attrNameLst>
                                          <p:attrName>style.visibility</p:attrName>
                                        </p:attrNameLst>
                                      </p:cBhvr>
                                      <p:to>
                                        <p:strVal val="visible"/>
                                      </p:to>
                                    </p:set>
                                  </p:childTnLst>
                                </p:cTn>
                              </p:par>
                              <p:par>
                                <p:cTn id="80" presetID="1" presetClass="entr" presetSubtype="0" fill="hold" nodeType="withEffect">
                                  <p:stCondLst>
                                    <p:cond delay="0"/>
                                  </p:stCondLst>
                                  <p:childTnLst>
                                    <p:set>
                                      <p:cBhvr>
                                        <p:cTn id="81" dur="1" fill="hold">
                                          <p:stCondLst>
                                            <p:cond delay="0"/>
                                          </p:stCondLst>
                                        </p:cTn>
                                        <p:tgtEl>
                                          <p:spTgt spid="69"/>
                                        </p:tgtEl>
                                        <p:attrNameLst>
                                          <p:attrName>style.visibility</p:attrName>
                                        </p:attrNameLst>
                                      </p:cBhvr>
                                      <p:to>
                                        <p:strVal val="visible"/>
                                      </p:to>
                                    </p:set>
                                  </p:childTnLst>
                                </p:cTn>
                              </p:par>
                            </p:childTnLst>
                          </p:cTn>
                        </p:par>
                      </p:childTnLst>
                    </p:cTn>
                  </p:par>
                  <p:par>
                    <p:cTn id="82" fill="hold">
                      <p:stCondLst>
                        <p:cond delay="indefinite"/>
                      </p:stCondLst>
                      <p:childTnLst>
                        <p:par>
                          <p:cTn id="83" fill="hold">
                            <p:stCondLst>
                              <p:cond delay="0"/>
                            </p:stCondLst>
                            <p:childTnLst>
                              <p:par>
                                <p:cTn id="84" presetID="1" presetClass="entr" presetSubtype="0" fill="hold" nodeType="clickEffect">
                                  <p:stCondLst>
                                    <p:cond delay="0"/>
                                  </p:stCondLst>
                                  <p:childTnLst>
                                    <p:set>
                                      <p:cBhvr>
                                        <p:cTn id="85" dur="1" fill="hold">
                                          <p:stCondLst>
                                            <p:cond delay="0"/>
                                          </p:stCondLst>
                                        </p:cTn>
                                        <p:tgtEl>
                                          <p:spTgt spid="76"/>
                                        </p:tgtEl>
                                        <p:attrNameLst>
                                          <p:attrName>style.visibility</p:attrName>
                                        </p:attrNameLst>
                                      </p:cBhvr>
                                      <p:to>
                                        <p:strVal val="visible"/>
                                      </p:to>
                                    </p:set>
                                  </p:childTnLst>
                                </p:cTn>
                              </p:par>
                            </p:childTnLst>
                          </p:cTn>
                        </p:par>
                      </p:childTnLst>
                    </p:cTn>
                  </p:par>
                  <p:par>
                    <p:cTn id="86" fill="hold">
                      <p:stCondLst>
                        <p:cond delay="indefinite"/>
                      </p:stCondLst>
                      <p:childTnLst>
                        <p:par>
                          <p:cTn id="87" fill="hold">
                            <p:stCondLst>
                              <p:cond delay="0"/>
                            </p:stCondLst>
                            <p:childTnLst>
                              <p:par>
                                <p:cTn id="88" presetID="35" presetClass="path" presetSubtype="0" accel="50000" decel="50000" fill="hold" nodeType="clickEffect">
                                  <p:stCondLst>
                                    <p:cond delay="0"/>
                                  </p:stCondLst>
                                  <p:childTnLst>
                                    <p:animMotion origin="layout" path="M -4.58333E-6 2.22222E-6 L -0.147 -0.00579 " pathEditMode="relative" rAng="0" ptsTypes="AA">
                                      <p:cBhvr>
                                        <p:cTn id="89" dur="2000" fill="hold"/>
                                        <p:tgtEl>
                                          <p:spTgt spid="76"/>
                                        </p:tgtEl>
                                        <p:attrNameLst>
                                          <p:attrName>ppt_x</p:attrName>
                                          <p:attrName>ppt_y</p:attrName>
                                        </p:attrNameLst>
                                      </p:cBhvr>
                                      <p:rCtr x="-7357" y="-301"/>
                                    </p:animMotion>
                                  </p:childTnLst>
                                </p:cTn>
                              </p:par>
                            </p:childTnLst>
                          </p:cTn>
                        </p:par>
                      </p:childTnLst>
                    </p:cTn>
                  </p:par>
                  <p:par>
                    <p:cTn id="90" fill="hold">
                      <p:stCondLst>
                        <p:cond delay="indefinite"/>
                      </p:stCondLst>
                      <p:childTnLst>
                        <p:par>
                          <p:cTn id="91" fill="hold">
                            <p:stCondLst>
                              <p:cond delay="0"/>
                            </p:stCondLst>
                            <p:childTnLst>
                              <p:par>
                                <p:cTn id="92" presetID="2" presetClass="entr" presetSubtype="4" fill="hold" nodeType="clickEffect">
                                  <p:stCondLst>
                                    <p:cond delay="0"/>
                                  </p:stCondLst>
                                  <p:childTnLst>
                                    <p:set>
                                      <p:cBhvr>
                                        <p:cTn id="93" dur="1" fill="hold">
                                          <p:stCondLst>
                                            <p:cond delay="0"/>
                                          </p:stCondLst>
                                        </p:cTn>
                                        <p:tgtEl>
                                          <p:spTgt spid="81"/>
                                        </p:tgtEl>
                                        <p:attrNameLst>
                                          <p:attrName>style.visibility</p:attrName>
                                        </p:attrNameLst>
                                      </p:cBhvr>
                                      <p:to>
                                        <p:strVal val="visible"/>
                                      </p:to>
                                    </p:set>
                                    <p:anim calcmode="lin" valueType="num">
                                      <p:cBhvr additive="base">
                                        <p:cTn id="94" dur="500" fill="hold"/>
                                        <p:tgtEl>
                                          <p:spTgt spid="81"/>
                                        </p:tgtEl>
                                        <p:attrNameLst>
                                          <p:attrName>ppt_x</p:attrName>
                                        </p:attrNameLst>
                                      </p:cBhvr>
                                      <p:tavLst>
                                        <p:tav tm="0">
                                          <p:val>
                                            <p:strVal val="#ppt_x"/>
                                          </p:val>
                                        </p:tav>
                                        <p:tav tm="100000">
                                          <p:val>
                                            <p:strVal val="#ppt_x"/>
                                          </p:val>
                                        </p:tav>
                                      </p:tavLst>
                                    </p:anim>
                                    <p:anim calcmode="lin" valueType="num">
                                      <p:cBhvr additive="base">
                                        <p:cTn id="95" dur="500" fill="hold"/>
                                        <p:tgtEl>
                                          <p:spTgt spid="8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747839D-A323-47F3-909F-548499399628}" type="slidenum">
              <a:rPr kumimoji="0" lang="en-US" sz="1200" b="0" i="0" u="none" strike="noStrike" kern="1200" cap="none" spc="0" normalizeH="0" baseline="0" noProof="0" smtClean="0">
                <a:ln>
                  <a:noFill/>
                </a:ln>
                <a:solidFill>
                  <a:srgbClr val="000000"/>
                </a:solidFill>
                <a:effectLst/>
                <a:uLnTx/>
                <a:uFillTx/>
                <a:latin typeface="Calibri"/>
                <a:ea typeface="+mn-ea"/>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srgbClr val="000000"/>
              </a:solidFill>
              <a:effectLst/>
              <a:uLnTx/>
              <a:uFillTx/>
              <a:latin typeface="Calibri"/>
              <a:ea typeface="+mn-ea"/>
            </a:endParaRPr>
          </a:p>
        </p:txBody>
      </p:sp>
      <p:sp>
        <p:nvSpPr>
          <p:cNvPr id="8" name="TextBox 7">
            <a:extLst>
              <a:ext uri="{FF2B5EF4-FFF2-40B4-BE49-F238E27FC236}">
                <a16:creationId xmlns:a16="http://schemas.microsoft.com/office/drawing/2014/main" id="{861CDCAA-E4FB-4EFE-A49F-73DCC265AE0B}"/>
              </a:ext>
            </a:extLst>
          </p:cNvPr>
          <p:cNvSpPr txBox="1"/>
          <p:nvPr/>
        </p:nvSpPr>
        <p:spPr>
          <a:xfrm>
            <a:off x="6248400" y="93246"/>
            <a:ext cx="2133600" cy="492443"/>
          </a:xfrm>
          <a:prstGeom prst="rect">
            <a:avLst/>
          </a:prstGeom>
          <a:noFill/>
        </p:spPr>
        <p:txBody>
          <a:bodyPr wrap="square" lIns="0" tIns="0" rIns="0" bIns="0" rtlCol="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FFFFFF"/>
                </a:solidFill>
                <a:effectLst/>
                <a:uLnTx/>
                <a:uFillTx/>
                <a:latin typeface="Cambria"/>
                <a:ea typeface="+mn-ea"/>
                <a:cs typeface="+mn-cs"/>
              </a:rPr>
              <a:t>Web Server</a:t>
            </a:r>
          </a:p>
        </p:txBody>
      </p:sp>
      <p:sp>
        <p:nvSpPr>
          <p:cNvPr id="23" name="TextBox 22">
            <a:extLst>
              <a:ext uri="{FF2B5EF4-FFF2-40B4-BE49-F238E27FC236}">
                <a16:creationId xmlns:a16="http://schemas.microsoft.com/office/drawing/2014/main" id="{B0FE120B-51A2-4C07-AB74-392047A231D7}"/>
              </a:ext>
            </a:extLst>
          </p:cNvPr>
          <p:cNvSpPr txBox="1"/>
          <p:nvPr/>
        </p:nvSpPr>
        <p:spPr>
          <a:xfrm>
            <a:off x="6248400" y="93246"/>
            <a:ext cx="2133600" cy="492443"/>
          </a:xfrm>
          <a:prstGeom prst="rect">
            <a:avLst/>
          </a:prstGeom>
          <a:noFill/>
        </p:spPr>
        <p:txBody>
          <a:bodyPr wrap="square" lIns="0" tIns="0" rIns="0" bIns="0" rtlCol="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FFFFFF"/>
                </a:solidFill>
                <a:effectLst/>
                <a:uLnTx/>
                <a:uFillTx/>
                <a:latin typeface="Cambria"/>
                <a:ea typeface="+mn-ea"/>
                <a:cs typeface="+mn-cs"/>
              </a:rPr>
              <a:t>Web Server</a:t>
            </a:r>
          </a:p>
        </p:txBody>
      </p:sp>
      <p:sp>
        <p:nvSpPr>
          <p:cNvPr id="26" name="TextBox 25">
            <a:extLst>
              <a:ext uri="{FF2B5EF4-FFF2-40B4-BE49-F238E27FC236}">
                <a16:creationId xmlns:a16="http://schemas.microsoft.com/office/drawing/2014/main" id="{C1B6F71F-D42B-4942-B3B9-CCEAC0C16F6E}"/>
              </a:ext>
            </a:extLst>
          </p:cNvPr>
          <p:cNvSpPr txBox="1"/>
          <p:nvPr/>
        </p:nvSpPr>
        <p:spPr>
          <a:xfrm>
            <a:off x="3962400" y="5114812"/>
            <a:ext cx="914400" cy="430887"/>
          </a:xfrm>
          <a:prstGeom prst="rect">
            <a:avLst/>
          </a:prstGeom>
          <a:noFill/>
        </p:spPr>
        <p:txBody>
          <a:bodyPr wrap="square" lIns="0" tIns="0" rIns="0" bIns="0" rtlCol="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Cambria"/>
                <a:ea typeface="+mn-ea"/>
                <a:cs typeface="+mn-cs"/>
              </a:rPr>
              <a:t>AT&amp;T</a:t>
            </a:r>
          </a:p>
        </p:txBody>
      </p:sp>
      <p:pic>
        <p:nvPicPr>
          <p:cNvPr id="13" name="Picture 2" descr="Image result for osi reference model">
            <a:extLst>
              <a:ext uri="{FF2B5EF4-FFF2-40B4-BE49-F238E27FC236}">
                <a16:creationId xmlns:a16="http://schemas.microsoft.com/office/drawing/2014/main" id="{8870C770-3893-4930-B7E9-E4F26ECA50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286" y="265290"/>
            <a:ext cx="8991599" cy="553559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041E56F4-7CBB-409A-A00E-B8BA3175996D}"/>
              </a:ext>
            </a:extLst>
          </p:cNvPr>
          <p:cNvSpPr txBox="1"/>
          <p:nvPr/>
        </p:nvSpPr>
        <p:spPr>
          <a:xfrm>
            <a:off x="952500" y="6161823"/>
            <a:ext cx="6934200" cy="430887"/>
          </a:xfrm>
          <a:prstGeom prst="rect">
            <a:avLst/>
          </a:prstGeom>
          <a:noFill/>
        </p:spPr>
        <p:txBody>
          <a:bodyPr wrap="square" lIns="0" tIns="0" rIns="0" bIns="0" rtlCol="0" anchor="t" anchorCtr="0">
            <a:spAutoFit/>
          </a:bodyPr>
          <a:lstStyle/>
          <a:p>
            <a:r>
              <a:rPr lang="en-US" sz="2800" dirty="0">
                <a:solidFill>
                  <a:srgbClr val="FF0000"/>
                </a:solidFill>
              </a:rPr>
              <a:t>What layer does the SSL protocol operate?</a:t>
            </a:r>
          </a:p>
        </p:txBody>
      </p:sp>
    </p:spTree>
    <p:extLst>
      <p:ext uri="{BB962C8B-B14F-4D97-AF65-F5344CB8AC3E}">
        <p14:creationId xmlns:p14="http://schemas.microsoft.com/office/powerpoint/2010/main" val="39242025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descr="图标&#10;&#10;描述已自动生成">
            <a:extLst>
              <a:ext uri="{FF2B5EF4-FFF2-40B4-BE49-F238E27FC236}">
                <a16:creationId xmlns:a16="http://schemas.microsoft.com/office/drawing/2014/main" id="{15D6E5F4-E439-BCF7-968C-890910B25CA5}"/>
              </a:ext>
            </a:extLst>
          </p:cNvPr>
          <p:cNvPicPr>
            <a:picLocks noChangeAspect="1"/>
          </p:cNvPicPr>
          <p:nvPr/>
        </p:nvPicPr>
        <p:blipFill rotWithShape="1">
          <a:blip r:embed="rId3">
            <a:extLst>
              <a:ext uri="{28A0092B-C50C-407E-A947-70E740481C1C}">
                <a14:useLocalDpi xmlns:a14="http://schemas.microsoft.com/office/drawing/2010/main" val="0"/>
              </a:ext>
            </a:extLst>
          </a:blip>
          <a:srcRect l="18191" t="7176" r="18985" b="13829"/>
          <a:stretch/>
        </p:blipFill>
        <p:spPr>
          <a:xfrm>
            <a:off x="1817695" y="2168020"/>
            <a:ext cx="969401" cy="1314881"/>
          </a:xfrm>
          <a:prstGeom prst="rect">
            <a:avLst/>
          </a:prstGeom>
        </p:spPr>
      </p:pic>
      <p:pic>
        <p:nvPicPr>
          <p:cNvPr id="16" name="图片 15" descr="图片包含 图标&#10;&#10;描述已自动生成">
            <a:extLst>
              <a:ext uri="{FF2B5EF4-FFF2-40B4-BE49-F238E27FC236}">
                <a16:creationId xmlns:a16="http://schemas.microsoft.com/office/drawing/2014/main" id="{ACC9F042-3903-87AC-2D9C-C1C9037340B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11312" y="2223747"/>
            <a:ext cx="951758" cy="1173207"/>
          </a:xfrm>
          <a:prstGeom prst="rect">
            <a:avLst/>
          </a:prstGeom>
        </p:spPr>
      </p:pic>
      <p:cxnSp>
        <p:nvCxnSpPr>
          <p:cNvPr id="17" name="直接箭头连接符 16">
            <a:extLst>
              <a:ext uri="{FF2B5EF4-FFF2-40B4-BE49-F238E27FC236}">
                <a16:creationId xmlns:a16="http://schemas.microsoft.com/office/drawing/2014/main" id="{9CCABD21-D690-DD7E-C73F-F2DF96E72C81}"/>
              </a:ext>
            </a:extLst>
          </p:cNvPr>
          <p:cNvCxnSpPr>
            <a:cxnSpLocks/>
          </p:cNvCxnSpPr>
          <p:nvPr/>
        </p:nvCxnSpPr>
        <p:spPr bwMode="auto">
          <a:xfrm flipH="1">
            <a:off x="2951820" y="2573716"/>
            <a:ext cx="3672408" cy="0"/>
          </a:xfrm>
          <a:prstGeom prst="straightConnector1">
            <a:avLst/>
          </a:prstGeom>
          <a:solidFill>
            <a:srgbClr val="4472C4"/>
          </a:solidFill>
          <a:ln w="28575" cap="flat" cmpd="sng" algn="ctr">
            <a:solidFill>
              <a:sysClr val="windowText" lastClr="000000"/>
            </a:solidFill>
            <a:prstDash val="solid"/>
            <a:round/>
            <a:headEnd type="none" w="med" len="med"/>
            <a:tailEnd type="triangle"/>
          </a:ln>
          <a:effectLst/>
        </p:spPr>
      </p:cxnSp>
      <p:sp>
        <p:nvSpPr>
          <p:cNvPr id="18" name="文本框 17">
            <a:extLst>
              <a:ext uri="{FF2B5EF4-FFF2-40B4-BE49-F238E27FC236}">
                <a16:creationId xmlns:a16="http://schemas.microsoft.com/office/drawing/2014/main" id="{567DC05F-B58F-BA22-9DB4-3DE1B112EF72}"/>
              </a:ext>
            </a:extLst>
          </p:cNvPr>
          <p:cNvSpPr txBox="1"/>
          <p:nvPr/>
        </p:nvSpPr>
        <p:spPr>
          <a:xfrm>
            <a:off x="2118845" y="3530043"/>
            <a:ext cx="569819" cy="507831"/>
          </a:xfrm>
          <a:prstGeom prst="rect">
            <a:avLst/>
          </a:prstGeom>
          <a:noFill/>
        </p:spPr>
        <p:txBody>
          <a:bodyPr wrap="square" rtlCol="0">
            <a:spAutoFit/>
          </a:bodyPr>
          <a:lstStyle/>
          <a:p>
            <a:pPr defTabSz="685800">
              <a:defRPr/>
            </a:pPr>
            <a:r>
              <a:rPr lang="en-US" altLang="zh-CN" sz="1350" dirty="0">
                <a:solidFill>
                  <a:prstClr val="black"/>
                </a:solidFill>
                <a:latin typeface="微软雅黑" panose="020B0503020204020204" pitchFamily="34" charset="-122"/>
                <a:ea typeface="微软雅黑" panose="020B0503020204020204" pitchFamily="34" charset="-122"/>
              </a:rPr>
              <a:t>user
</a:t>
            </a:r>
            <a:endParaRPr lang="zh-CN" altLang="en-US" sz="1350" dirty="0">
              <a:solidFill>
                <a:prstClr val="black"/>
              </a:solidFill>
              <a:latin typeface="微软雅黑" panose="020B0503020204020204" pitchFamily="34" charset="-122"/>
              <a:ea typeface="微软雅黑" panose="020B0503020204020204" pitchFamily="34" charset="-122"/>
            </a:endParaRPr>
          </a:p>
        </p:txBody>
      </p:sp>
      <p:sp>
        <p:nvSpPr>
          <p:cNvPr id="22" name="文本框 21">
            <a:extLst>
              <a:ext uri="{FF2B5EF4-FFF2-40B4-BE49-F238E27FC236}">
                <a16:creationId xmlns:a16="http://schemas.microsoft.com/office/drawing/2014/main" id="{66BD478E-751B-F1D0-F4B9-2D30C759F4BA}"/>
              </a:ext>
            </a:extLst>
          </p:cNvPr>
          <p:cNvSpPr txBox="1"/>
          <p:nvPr/>
        </p:nvSpPr>
        <p:spPr>
          <a:xfrm>
            <a:off x="6832051" y="3518090"/>
            <a:ext cx="710279" cy="507831"/>
          </a:xfrm>
          <a:prstGeom prst="rect">
            <a:avLst/>
          </a:prstGeom>
          <a:noFill/>
        </p:spPr>
        <p:txBody>
          <a:bodyPr wrap="square" rtlCol="0">
            <a:spAutoFit/>
          </a:bodyPr>
          <a:lstStyle/>
          <a:p>
            <a:pPr defTabSz="685800">
              <a:defRPr/>
            </a:pPr>
            <a:r>
              <a:rPr lang="en-US" altLang="zh-CN" sz="1350" dirty="0">
                <a:solidFill>
                  <a:prstClr val="black"/>
                </a:solidFill>
                <a:latin typeface="微软雅黑" panose="020B0503020204020204" pitchFamily="34" charset="-122"/>
                <a:ea typeface="微软雅黑" panose="020B0503020204020204" pitchFamily="34" charset="-122"/>
              </a:rPr>
              <a:t>server
</a:t>
            </a:r>
            <a:endParaRPr lang="zh-CN" altLang="en-US" sz="1350" dirty="0">
              <a:solidFill>
                <a:prstClr val="black"/>
              </a:solidFill>
              <a:latin typeface="微软雅黑" panose="020B0503020204020204" pitchFamily="34" charset="-122"/>
              <a:ea typeface="微软雅黑" panose="020B0503020204020204" pitchFamily="34" charset="-122"/>
            </a:endParaRPr>
          </a:p>
        </p:txBody>
      </p:sp>
      <p:pic>
        <p:nvPicPr>
          <p:cNvPr id="68" name="Picture 20" descr="bsd-big">
            <a:extLst>
              <a:ext uri="{FF2B5EF4-FFF2-40B4-BE49-F238E27FC236}">
                <a16:creationId xmlns:a16="http://schemas.microsoft.com/office/drawing/2014/main" id="{98CF5C4F-40FC-651D-1FC4-9B9689FB017D}"/>
              </a:ext>
            </a:extLst>
          </p:cNvPr>
          <p:cNvPicPr>
            <a:picLocks noChangeAspect="1" noChangeArrowheads="1"/>
          </p:cNvPicPr>
          <p:nvPr/>
        </p:nvPicPr>
        <p:blipFill>
          <a:blip r:embed="rId5">
            <a:clrChange>
              <a:clrFrom>
                <a:srgbClr val="FFFFFF"/>
              </a:clrFrom>
              <a:clrTo>
                <a:srgbClr val="FFFFFF">
                  <a:alpha val="0"/>
                </a:srgbClr>
              </a:clrTo>
            </a:clrChange>
          </a:blip>
          <a:srcRect/>
          <a:stretch>
            <a:fillRect/>
          </a:stretch>
        </p:blipFill>
        <p:spPr bwMode="auto">
          <a:xfrm>
            <a:off x="4218203" y="4723721"/>
            <a:ext cx="784197" cy="950396"/>
          </a:xfrm>
          <a:prstGeom prst="rect">
            <a:avLst/>
          </a:prstGeom>
          <a:noFill/>
          <a:ln w="9525">
            <a:noFill/>
            <a:miter lim="800000"/>
            <a:headEnd/>
            <a:tailEnd/>
          </a:ln>
        </p:spPr>
      </p:pic>
      <p:cxnSp>
        <p:nvCxnSpPr>
          <p:cNvPr id="69" name="直接箭头连接符 68">
            <a:extLst>
              <a:ext uri="{FF2B5EF4-FFF2-40B4-BE49-F238E27FC236}">
                <a16:creationId xmlns:a16="http://schemas.microsoft.com/office/drawing/2014/main" id="{F228B309-34EC-E68A-5D84-5CE3C76F646B}"/>
              </a:ext>
            </a:extLst>
          </p:cNvPr>
          <p:cNvCxnSpPr>
            <a:cxnSpLocks/>
          </p:cNvCxnSpPr>
          <p:nvPr/>
        </p:nvCxnSpPr>
        <p:spPr bwMode="auto">
          <a:xfrm flipV="1">
            <a:off x="4682295" y="2573716"/>
            <a:ext cx="0" cy="956327"/>
          </a:xfrm>
          <a:prstGeom prst="straightConnector1">
            <a:avLst/>
          </a:prstGeom>
          <a:solidFill>
            <a:srgbClr val="4472C4"/>
          </a:solidFill>
          <a:ln w="28575" cap="flat" cmpd="sng" algn="ctr">
            <a:solidFill>
              <a:srgbClr val="C00000"/>
            </a:solidFill>
            <a:prstDash val="solid"/>
            <a:round/>
            <a:headEnd type="none" w="med" len="med"/>
            <a:tailEnd type="triangle"/>
          </a:ln>
          <a:effectLst/>
        </p:spPr>
      </p:cxnSp>
      <p:sp>
        <p:nvSpPr>
          <p:cNvPr id="70" name="文本框 69">
            <a:extLst>
              <a:ext uri="{FF2B5EF4-FFF2-40B4-BE49-F238E27FC236}">
                <a16:creationId xmlns:a16="http://schemas.microsoft.com/office/drawing/2014/main" id="{35CD9BE8-B6D8-37D3-7D5D-19966FE96796}"/>
              </a:ext>
            </a:extLst>
          </p:cNvPr>
          <p:cNvSpPr txBox="1"/>
          <p:nvPr/>
        </p:nvSpPr>
        <p:spPr>
          <a:xfrm>
            <a:off x="4191641" y="3558405"/>
            <a:ext cx="1003691" cy="300082"/>
          </a:xfrm>
          <a:prstGeom prst="rect">
            <a:avLst/>
          </a:prstGeom>
          <a:noFill/>
        </p:spPr>
        <p:txBody>
          <a:bodyPr wrap="square" rtlCol="0">
            <a:spAutoFit/>
          </a:bodyPr>
          <a:lstStyle/>
          <a:p>
            <a:pPr algn="ctr" defTabSz="685800">
              <a:defRPr/>
            </a:pPr>
            <a:r>
              <a:rPr lang="en-US" altLang="zh-CN" sz="1350" dirty="0">
                <a:solidFill>
                  <a:srgbClr val="C00000"/>
                </a:solidFill>
                <a:latin typeface="微软雅黑" panose="020B0503020204020204" pitchFamily="34" charset="-122"/>
                <a:ea typeface="微软雅黑" panose="020B0503020204020204" pitchFamily="34" charset="-122"/>
              </a:rPr>
              <a:t>monitor</a:t>
            </a:r>
            <a:endParaRPr lang="zh-CN" altLang="en-US" sz="1350" dirty="0">
              <a:solidFill>
                <a:srgbClr val="C00000"/>
              </a:solidFill>
              <a:latin typeface="微软雅黑" panose="020B0503020204020204" pitchFamily="34" charset="-122"/>
              <a:ea typeface="微软雅黑" panose="020B0503020204020204" pitchFamily="34" charset="-122"/>
            </a:endParaRPr>
          </a:p>
        </p:txBody>
      </p:sp>
      <p:cxnSp>
        <p:nvCxnSpPr>
          <p:cNvPr id="71" name="直接连接符 70">
            <a:extLst>
              <a:ext uri="{FF2B5EF4-FFF2-40B4-BE49-F238E27FC236}">
                <a16:creationId xmlns:a16="http://schemas.microsoft.com/office/drawing/2014/main" id="{C7D2CA82-63D2-FF3A-8777-B0AFE0FCA40F}"/>
              </a:ext>
            </a:extLst>
          </p:cNvPr>
          <p:cNvCxnSpPr>
            <a:cxnSpLocks/>
          </p:cNvCxnSpPr>
          <p:nvPr/>
        </p:nvCxnSpPr>
        <p:spPr>
          <a:xfrm>
            <a:off x="4682295" y="3952787"/>
            <a:ext cx="0" cy="742572"/>
          </a:xfrm>
          <a:prstGeom prst="line">
            <a:avLst/>
          </a:prstGeom>
          <a:noFill/>
          <a:ln w="28575" cap="flat" cmpd="sng" algn="ctr">
            <a:solidFill>
              <a:srgbClr val="C00000"/>
            </a:solidFill>
            <a:prstDash val="solid"/>
            <a:miter lim="800000"/>
          </a:ln>
          <a:effectLst/>
        </p:spPr>
      </p:cxnSp>
      <p:grpSp>
        <p:nvGrpSpPr>
          <p:cNvPr id="2" name="组合 1">
            <a:extLst>
              <a:ext uri="{FF2B5EF4-FFF2-40B4-BE49-F238E27FC236}">
                <a16:creationId xmlns:a16="http://schemas.microsoft.com/office/drawing/2014/main" id="{936EFBC6-EB06-D562-7BFA-C2035F88BDF1}"/>
              </a:ext>
            </a:extLst>
          </p:cNvPr>
          <p:cNvGrpSpPr/>
          <p:nvPr/>
        </p:nvGrpSpPr>
        <p:grpSpPr>
          <a:xfrm>
            <a:off x="5048611" y="1630807"/>
            <a:ext cx="1686914" cy="892558"/>
            <a:chOff x="7968208" y="4365104"/>
            <a:chExt cx="2249218" cy="1190077"/>
          </a:xfrm>
        </p:grpSpPr>
        <p:pic>
          <p:nvPicPr>
            <p:cNvPr id="5" name="图片 4" descr="卡通人物&#10;&#10;中度可信度描述已自动生成">
              <a:extLst>
                <a:ext uri="{FF2B5EF4-FFF2-40B4-BE49-F238E27FC236}">
                  <a16:creationId xmlns:a16="http://schemas.microsoft.com/office/drawing/2014/main" id="{C2DF09E7-F95D-45D5-DBF5-FAA4773D170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68208" y="4437112"/>
              <a:ext cx="1269009" cy="1118069"/>
            </a:xfrm>
            <a:prstGeom prst="rect">
              <a:avLst/>
            </a:prstGeom>
          </p:spPr>
        </p:pic>
        <p:pic>
          <p:nvPicPr>
            <p:cNvPr id="38" name="图片 37" descr="图片包含 游戏机, 房间&#10;&#10;描述已自动生成">
              <a:extLst>
                <a:ext uri="{FF2B5EF4-FFF2-40B4-BE49-F238E27FC236}">
                  <a16:creationId xmlns:a16="http://schemas.microsoft.com/office/drawing/2014/main" id="{77652BEC-7843-C40A-79CE-54F9F849CF74}"/>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6951" t="17320" r="6951" b="11151"/>
            <a:stretch/>
          </p:blipFill>
          <p:spPr>
            <a:xfrm>
              <a:off x="8932401" y="4365104"/>
              <a:ext cx="1285025" cy="1067583"/>
            </a:xfrm>
            <a:prstGeom prst="rect">
              <a:avLst/>
            </a:prstGeom>
          </p:spPr>
        </p:pic>
      </p:grpSp>
      <p:sp>
        <p:nvSpPr>
          <p:cNvPr id="3" name="Rectangle 14">
            <a:extLst>
              <a:ext uri="{FF2B5EF4-FFF2-40B4-BE49-F238E27FC236}">
                <a16:creationId xmlns:a16="http://schemas.microsoft.com/office/drawing/2014/main" id="{8525CD46-7149-D043-06A4-8C311980F657}"/>
              </a:ext>
            </a:extLst>
          </p:cNvPr>
          <p:cNvSpPr>
            <a:spLocks noChangeArrowheads="1"/>
          </p:cNvSpPr>
          <p:nvPr/>
        </p:nvSpPr>
        <p:spPr bwMode="black">
          <a:xfrm>
            <a:off x="360184" y="548573"/>
            <a:ext cx="839744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685800" eaLnBrk="0" fontAlgn="base" hangingPunct="0">
              <a:spcBef>
                <a:spcPct val="0"/>
              </a:spcBef>
              <a:spcAft>
                <a:spcPct val="0"/>
              </a:spcAft>
              <a:defRPr/>
            </a:pPr>
            <a:r>
              <a:rPr lang="en-US" altLang="zh-CN" sz="2400" b="1" dirty="0">
                <a:latin typeface="微软雅黑" panose="020B0503020204020204" pitchFamily="34" charset="-122"/>
                <a:ea typeface="微软雅黑" panose="020B0503020204020204" pitchFamily="34" charset="-122"/>
                <a:cs typeface="Times New Roman" panose="02020603050405020304" pitchFamily="18" charset="0"/>
              </a:rPr>
              <a:t>Goal: Authenticity </a:t>
            </a:r>
            <a:endParaRPr lang="zh-CN" altLang="en-US" sz="2400" b="1" dirty="0">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393475876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0 0 L -0.25 0 E" pathEditMode="relative" ptsTypes="">
                                      <p:cBhvr>
                                        <p:cTn id="6" dur="2000" fill="hold"/>
                                        <p:tgtEl>
                                          <p:spTgt spid="2"/>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14">
            <a:extLst>
              <a:ext uri="{FF2B5EF4-FFF2-40B4-BE49-F238E27FC236}">
                <a16:creationId xmlns:a16="http://schemas.microsoft.com/office/drawing/2014/main" id="{36FC4A5B-828D-4FC6-ADD2-B4492E94255C}"/>
              </a:ext>
            </a:extLst>
          </p:cNvPr>
          <p:cNvSpPr>
            <a:spLocks noChangeArrowheads="1"/>
          </p:cNvSpPr>
          <p:nvPr/>
        </p:nvSpPr>
        <p:spPr bwMode="black">
          <a:xfrm>
            <a:off x="762000" y="381000"/>
            <a:ext cx="73914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685800" eaLnBrk="0" fontAlgn="base" hangingPunct="0">
              <a:spcBef>
                <a:spcPct val="0"/>
              </a:spcBef>
              <a:spcAft>
                <a:spcPct val="0"/>
              </a:spcAft>
              <a:defRPr/>
            </a:pPr>
            <a:r>
              <a:rPr lang="en-US" altLang="zh-CN" sz="2400" b="1" dirty="0">
                <a:solidFill>
                  <a:srgbClr val="0066CC"/>
                </a:solidFill>
                <a:latin typeface="微软雅黑" panose="020B0503020204020204" pitchFamily="34" charset="-122"/>
                <a:ea typeface="微软雅黑" panose="020B0503020204020204" pitchFamily="34" charset="-122"/>
                <a:cs typeface="Times New Roman" panose="02020603050405020304" pitchFamily="18" charset="0"/>
              </a:rPr>
              <a:t>HTTP (Hyper Text Transfer Protocol over Secure Socket Layer)</a:t>
            </a:r>
          </a:p>
        </p:txBody>
      </p:sp>
      <p:pic>
        <p:nvPicPr>
          <p:cNvPr id="35" name="图片 34" descr="图形用户界面, 应用程序&#10;&#10;描述已自动生成">
            <a:extLst>
              <a:ext uri="{FF2B5EF4-FFF2-40B4-BE49-F238E27FC236}">
                <a16:creationId xmlns:a16="http://schemas.microsoft.com/office/drawing/2014/main" id="{277CD1D4-F549-E899-D50F-F61792B031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79975" y="3810000"/>
            <a:ext cx="6784049" cy="2474975"/>
          </a:xfrm>
          <a:prstGeom prst="rect">
            <a:avLst/>
          </a:prstGeom>
        </p:spPr>
      </p:pic>
      <p:pic>
        <p:nvPicPr>
          <p:cNvPr id="38" name="图片 37" descr="图形用户界面, 应用程序&#10;&#10;描述已自动生成">
            <a:extLst>
              <a:ext uri="{FF2B5EF4-FFF2-40B4-BE49-F238E27FC236}">
                <a16:creationId xmlns:a16="http://schemas.microsoft.com/office/drawing/2014/main" id="{1B4E72D5-01E3-5141-B82E-B9E784303352}"/>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b="13471"/>
          <a:stretch/>
        </p:blipFill>
        <p:spPr>
          <a:xfrm>
            <a:off x="1532158" y="1592797"/>
            <a:ext cx="6079685" cy="1683804"/>
          </a:xfrm>
          <a:prstGeom prst="rect">
            <a:avLst/>
          </a:prstGeom>
        </p:spPr>
      </p:pic>
    </p:spTree>
    <p:extLst>
      <p:ext uri="{BB962C8B-B14F-4D97-AF65-F5344CB8AC3E}">
        <p14:creationId xmlns:p14="http://schemas.microsoft.com/office/powerpoint/2010/main" val="141713495"/>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图片 24" descr="图形用户界面, 应用程序&#10;&#10;描述已自动生成">
            <a:extLst>
              <a:ext uri="{FF2B5EF4-FFF2-40B4-BE49-F238E27FC236}">
                <a16:creationId xmlns:a16="http://schemas.microsoft.com/office/drawing/2014/main" id="{58813DCB-DC95-4781-4A37-64E2177A84DD}"/>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8495"/>
          <a:stretch/>
        </p:blipFill>
        <p:spPr>
          <a:xfrm>
            <a:off x="1765644" y="1592797"/>
            <a:ext cx="5578125" cy="1455203"/>
          </a:xfrm>
          <a:prstGeom prst="rect">
            <a:avLst/>
          </a:prstGeom>
        </p:spPr>
      </p:pic>
      <p:pic>
        <p:nvPicPr>
          <p:cNvPr id="27" name="图片 26" descr="图形用户界面&#10;&#10;描述已自动生成">
            <a:extLst>
              <a:ext uri="{FF2B5EF4-FFF2-40B4-BE49-F238E27FC236}">
                <a16:creationId xmlns:a16="http://schemas.microsoft.com/office/drawing/2014/main" id="{0E88B5CD-9AF2-7F3D-826E-18F172D59FD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95397" y="3487861"/>
            <a:ext cx="4627054" cy="2386943"/>
          </a:xfrm>
          <a:prstGeom prst="rect">
            <a:avLst/>
          </a:prstGeom>
        </p:spPr>
      </p:pic>
      <p:sp>
        <p:nvSpPr>
          <p:cNvPr id="31" name="文本框 30">
            <a:extLst>
              <a:ext uri="{FF2B5EF4-FFF2-40B4-BE49-F238E27FC236}">
                <a16:creationId xmlns:a16="http://schemas.microsoft.com/office/drawing/2014/main" id="{B9138E63-A6AA-68B2-A1E7-C29988780DEC}"/>
              </a:ext>
            </a:extLst>
          </p:cNvPr>
          <p:cNvSpPr txBox="1"/>
          <p:nvPr/>
        </p:nvSpPr>
        <p:spPr>
          <a:xfrm>
            <a:off x="257783" y="4682157"/>
            <a:ext cx="3450468" cy="369332"/>
          </a:xfrm>
          <a:prstGeom prst="rect">
            <a:avLst/>
          </a:prstGeom>
          <a:noFill/>
        </p:spPr>
        <p:txBody>
          <a:bodyPr wrap="square">
            <a:spAutoFit/>
          </a:bodyPr>
          <a:lstStyle/>
          <a:p>
            <a:pPr defTabSz="685800" eaLnBrk="0" fontAlgn="base" hangingPunct="0">
              <a:spcBef>
                <a:spcPct val="0"/>
              </a:spcBef>
              <a:spcAft>
                <a:spcPct val="0"/>
              </a:spcAft>
              <a:defRPr/>
            </a:pPr>
            <a:r>
              <a:rPr lang="en-US" altLang="zh-CN" b="1" dirty="0">
                <a:solidFill>
                  <a:srgbClr val="FF9900"/>
                </a:solidFill>
                <a:latin typeface="微软雅黑" panose="020B0503020204020204" pitchFamily="34" charset="-122"/>
                <a:ea typeface="微软雅黑" panose="020B0503020204020204" pitchFamily="34" charset="-122"/>
              </a:rPr>
              <a:t>HTTPS = HTTP + SSL/TLS</a:t>
            </a:r>
          </a:p>
        </p:txBody>
      </p:sp>
      <p:sp>
        <p:nvSpPr>
          <p:cNvPr id="2" name="Rectangle 14">
            <a:extLst>
              <a:ext uri="{FF2B5EF4-FFF2-40B4-BE49-F238E27FC236}">
                <a16:creationId xmlns:a16="http://schemas.microsoft.com/office/drawing/2014/main" id="{6CCFC4BE-DCA2-EC12-A44F-79F51EB79893}"/>
              </a:ext>
            </a:extLst>
          </p:cNvPr>
          <p:cNvSpPr>
            <a:spLocks noChangeArrowheads="1"/>
          </p:cNvSpPr>
          <p:nvPr/>
        </p:nvSpPr>
        <p:spPr bwMode="black">
          <a:xfrm>
            <a:off x="762000" y="381000"/>
            <a:ext cx="73914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685800" eaLnBrk="0" fontAlgn="base" hangingPunct="0">
              <a:spcBef>
                <a:spcPct val="0"/>
              </a:spcBef>
              <a:spcAft>
                <a:spcPct val="0"/>
              </a:spcAft>
              <a:defRPr/>
            </a:pPr>
            <a:r>
              <a:rPr lang="en-US" altLang="zh-CN" sz="2400" b="1" dirty="0">
                <a:solidFill>
                  <a:srgbClr val="0066CC"/>
                </a:solidFill>
                <a:latin typeface="微软雅黑" panose="020B0503020204020204" pitchFamily="34" charset="-122"/>
                <a:ea typeface="微软雅黑" panose="020B0503020204020204" pitchFamily="34" charset="-122"/>
                <a:cs typeface="Times New Roman" panose="02020603050405020304" pitchFamily="18" charset="0"/>
              </a:rPr>
              <a:t>HTTP (Hyper Text Transfer Protocol over Secure Socket Layer)</a:t>
            </a:r>
          </a:p>
        </p:txBody>
      </p:sp>
    </p:spTree>
    <p:extLst>
      <p:ext uri="{BB962C8B-B14F-4D97-AF65-F5344CB8AC3E}">
        <p14:creationId xmlns:p14="http://schemas.microsoft.com/office/powerpoint/2010/main" val="284783053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randombar(horizontal)">
                                      <p:cBhvr>
                                        <p:cTn id="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747839D-A323-47F3-909F-548499399628}" type="slidenum">
              <a:rPr kumimoji="0" lang="en-US" sz="1200" b="0" i="0" u="none" strike="noStrike" kern="1200" cap="none" spc="0" normalizeH="0" baseline="0" noProof="0" smtClean="0">
                <a:ln>
                  <a:noFill/>
                </a:ln>
                <a:solidFill>
                  <a:srgbClr val="000000"/>
                </a:solidFill>
                <a:effectLst/>
                <a:uLnTx/>
                <a:uFillTx/>
                <a:latin typeface="Calibri"/>
                <a:ea typeface="+mn-ea"/>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srgbClr val="000000"/>
              </a:solidFill>
              <a:effectLst/>
              <a:uLnTx/>
              <a:uFillTx/>
              <a:latin typeface="Calibri"/>
              <a:ea typeface="+mn-ea"/>
            </a:endParaRPr>
          </a:p>
        </p:txBody>
      </p:sp>
      <p:pic>
        <p:nvPicPr>
          <p:cNvPr id="3" name="Picture 2">
            <a:extLst>
              <a:ext uri="{FF2B5EF4-FFF2-40B4-BE49-F238E27FC236}">
                <a16:creationId xmlns:a16="http://schemas.microsoft.com/office/drawing/2014/main" id="{FC802634-3F39-411A-9E2F-6CA8BB6072A4}"/>
              </a:ext>
            </a:extLst>
          </p:cNvPr>
          <p:cNvPicPr>
            <a:picLocks noChangeAspect="1"/>
          </p:cNvPicPr>
          <p:nvPr/>
        </p:nvPicPr>
        <p:blipFill>
          <a:blip r:embed="rId3"/>
          <a:stretch>
            <a:fillRect/>
          </a:stretch>
        </p:blipFill>
        <p:spPr>
          <a:xfrm>
            <a:off x="0" y="1752600"/>
            <a:ext cx="8927387" cy="4547915"/>
          </a:xfrm>
          <a:prstGeom prst="rect">
            <a:avLst/>
          </a:prstGeom>
        </p:spPr>
      </p:pic>
      <p:pic>
        <p:nvPicPr>
          <p:cNvPr id="8" name="Picture 7">
            <a:extLst>
              <a:ext uri="{FF2B5EF4-FFF2-40B4-BE49-F238E27FC236}">
                <a16:creationId xmlns:a16="http://schemas.microsoft.com/office/drawing/2014/main" id="{9A78BB7A-F4C3-4194-B689-820C94562118}"/>
              </a:ext>
            </a:extLst>
          </p:cNvPr>
          <p:cNvPicPr>
            <a:picLocks noChangeAspect="1"/>
          </p:cNvPicPr>
          <p:nvPr/>
        </p:nvPicPr>
        <p:blipFill>
          <a:blip r:embed="rId4"/>
          <a:stretch>
            <a:fillRect/>
          </a:stretch>
        </p:blipFill>
        <p:spPr>
          <a:xfrm>
            <a:off x="77101" y="685800"/>
            <a:ext cx="8773183" cy="4014515"/>
          </a:xfrm>
          <a:prstGeom prst="rect">
            <a:avLst/>
          </a:prstGeom>
        </p:spPr>
      </p:pic>
    </p:spTree>
    <p:extLst>
      <p:ext uri="{BB962C8B-B14F-4D97-AF65-F5344CB8AC3E}">
        <p14:creationId xmlns:p14="http://schemas.microsoft.com/office/powerpoint/2010/main" val="1769354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8"/>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747839D-A323-47F3-909F-548499399628}" type="slidenum">
              <a:rPr kumimoji="0" lang="en-US" sz="1200" b="0" i="0" u="none" strike="noStrike" kern="1200" cap="none" spc="0" normalizeH="0" baseline="0" noProof="0" smtClean="0">
                <a:ln>
                  <a:noFill/>
                </a:ln>
                <a:solidFill>
                  <a:srgbClr val="000000"/>
                </a:solidFill>
                <a:effectLst/>
                <a:uLnTx/>
                <a:uFillTx/>
                <a:latin typeface="Calibri"/>
                <a:ea typeface="+mn-ea"/>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srgbClr val="000000"/>
              </a:solidFill>
              <a:effectLst/>
              <a:uLnTx/>
              <a:uFillTx/>
              <a:latin typeface="Calibri"/>
              <a:ea typeface="+mn-ea"/>
            </a:endParaRPr>
          </a:p>
        </p:txBody>
      </p:sp>
      <p:pic>
        <p:nvPicPr>
          <p:cNvPr id="2" name="Picture 1">
            <a:extLst>
              <a:ext uri="{FF2B5EF4-FFF2-40B4-BE49-F238E27FC236}">
                <a16:creationId xmlns:a16="http://schemas.microsoft.com/office/drawing/2014/main" id="{93E75FA0-7BBC-4823-A268-689A35630520}"/>
              </a:ext>
            </a:extLst>
          </p:cNvPr>
          <p:cNvPicPr>
            <a:picLocks noChangeAspect="1"/>
          </p:cNvPicPr>
          <p:nvPr/>
        </p:nvPicPr>
        <p:blipFill>
          <a:blip r:embed="rId3"/>
          <a:stretch>
            <a:fillRect/>
          </a:stretch>
        </p:blipFill>
        <p:spPr>
          <a:xfrm>
            <a:off x="0" y="1211791"/>
            <a:ext cx="9144000" cy="4434417"/>
          </a:xfrm>
          <a:prstGeom prst="rect">
            <a:avLst/>
          </a:prstGeom>
        </p:spPr>
      </p:pic>
    </p:spTree>
    <p:extLst>
      <p:ext uri="{BB962C8B-B14F-4D97-AF65-F5344CB8AC3E}">
        <p14:creationId xmlns:p14="http://schemas.microsoft.com/office/powerpoint/2010/main" val="32010174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747839D-A323-47F3-909F-548499399628}" type="slidenum">
              <a:rPr kumimoji="0" lang="en-US" sz="1200" b="0" i="0" u="none" strike="noStrike" kern="1200" cap="none" spc="0" normalizeH="0" baseline="0" noProof="0" smtClean="0">
                <a:ln>
                  <a:noFill/>
                </a:ln>
                <a:solidFill>
                  <a:srgbClr val="000000"/>
                </a:solidFill>
                <a:effectLst/>
                <a:uLnTx/>
                <a:uFillTx/>
                <a:latin typeface="Calibri"/>
                <a:ea typeface="+mn-ea"/>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srgbClr val="000000"/>
              </a:solidFill>
              <a:effectLst/>
              <a:uLnTx/>
              <a:uFillTx/>
              <a:latin typeface="Calibri"/>
              <a:ea typeface="+mn-ea"/>
            </a:endParaRPr>
          </a:p>
        </p:txBody>
      </p:sp>
      <p:sp>
        <p:nvSpPr>
          <p:cNvPr id="8" name="TextBox 7">
            <a:extLst>
              <a:ext uri="{FF2B5EF4-FFF2-40B4-BE49-F238E27FC236}">
                <a16:creationId xmlns:a16="http://schemas.microsoft.com/office/drawing/2014/main" id="{861CDCAA-E4FB-4EFE-A49F-73DCC265AE0B}"/>
              </a:ext>
            </a:extLst>
          </p:cNvPr>
          <p:cNvSpPr txBox="1"/>
          <p:nvPr/>
        </p:nvSpPr>
        <p:spPr>
          <a:xfrm>
            <a:off x="6248400" y="93246"/>
            <a:ext cx="2133600" cy="492443"/>
          </a:xfrm>
          <a:prstGeom prst="rect">
            <a:avLst/>
          </a:prstGeom>
          <a:noFill/>
        </p:spPr>
        <p:txBody>
          <a:bodyPr wrap="square" lIns="0" tIns="0" rIns="0" bIns="0" rtlCol="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FFFFFF"/>
                </a:solidFill>
                <a:effectLst/>
                <a:uLnTx/>
                <a:uFillTx/>
                <a:latin typeface="Cambria"/>
                <a:ea typeface="+mn-ea"/>
                <a:cs typeface="+mn-cs"/>
              </a:rPr>
              <a:t>Web Server</a:t>
            </a:r>
          </a:p>
        </p:txBody>
      </p:sp>
      <p:sp>
        <p:nvSpPr>
          <p:cNvPr id="18" name="TextBox 17">
            <a:extLst>
              <a:ext uri="{FF2B5EF4-FFF2-40B4-BE49-F238E27FC236}">
                <a16:creationId xmlns:a16="http://schemas.microsoft.com/office/drawing/2014/main" id="{4A3D1F31-9193-463B-AA50-BA7B2077E754}"/>
              </a:ext>
            </a:extLst>
          </p:cNvPr>
          <p:cNvSpPr txBox="1"/>
          <p:nvPr/>
        </p:nvSpPr>
        <p:spPr>
          <a:xfrm>
            <a:off x="3962400" y="5114812"/>
            <a:ext cx="914400" cy="430887"/>
          </a:xfrm>
          <a:prstGeom prst="rect">
            <a:avLst/>
          </a:prstGeom>
          <a:noFill/>
        </p:spPr>
        <p:txBody>
          <a:bodyPr wrap="square" lIns="0" tIns="0" rIns="0" bIns="0" rtlCol="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Cambria"/>
                <a:ea typeface="+mn-ea"/>
                <a:cs typeface="+mn-cs"/>
              </a:rPr>
              <a:t>AT&amp;T</a:t>
            </a:r>
          </a:p>
        </p:txBody>
      </p:sp>
      <p:sp>
        <p:nvSpPr>
          <p:cNvPr id="14" name="Title 1">
            <a:extLst>
              <a:ext uri="{FF2B5EF4-FFF2-40B4-BE49-F238E27FC236}">
                <a16:creationId xmlns:a16="http://schemas.microsoft.com/office/drawing/2014/main" id="{A357D838-4160-47E9-AF2B-4A82CB0CD8BA}"/>
              </a:ext>
            </a:extLst>
          </p:cNvPr>
          <p:cNvSpPr>
            <a:spLocks noGrp="1"/>
          </p:cNvSpPr>
          <p:nvPr>
            <p:ph type="title"/>
          </p:nvPr>
        </p:nvSpPr>
        <p:spPr>
          <a:xfrm>
            <a:off x="457200" y="152400"/>
            <a:ext cx="8229600" cy="1143000"/>
          </a:xfrm>
        </p:spPr>
        <p:txBody>
          <a:bodyPr/>
          <a:lstStyle/>
          <a:p>
            <a:r>
              <a:rPr lang="en-US" dirty="0"/>
              <a:t>What does SSL/TSL provide?</a:t>
            </a:r>
          </a:p>
        </p:txBody>
      </p:sp>
      <p:pic>
        <p:nvPicPr>
          <p:cNvPr id="5" name="Picture 4">
            <a:extLst>
              <a:ext uri="{FF2B5EF4-FFF2-40B4-BE49-F238E27FC236}">
                <a16:creationId xmlns:a16="http://schemas.microsoft.com/office/drawing/2014/main" id="{0C3F0E8D-2C58-427C-91B4-F06B8BAFD30F}"/>
              </a:ext>
            </a:extLst>
          </p:cNvPr>
          <p:cNvPicPr>
            <a:picLocks noChangeAspect="1"/>
          </p:cNvPicPr>
          <p:nvPr/>
        </p:nvPicPr>
        <p:blipFill>
          <a:blip r:embed="rId3"/>
          <a:stretch>
            <a:fillRect/>
          </a:stretch>
        </p:blipFill>
        <p:spPr>
          <a:xfrm>
            <a:off x="132335" y="1284619"/>
            <a:ext cx="8859265" cy="4288761"/>
          </a:xfrm>
          <a:prstGeom prst="rect">
            <a:avLst/>
          </a:prstGeom>
        </p:spPr>
      </p:pic>
      <p:sp>
        <p:nvSpPr>
          <p:cNvPr id="6" name="TextBox 5">
            <a:extLst>
              <a:ext uri="{FF2B5EF4-FFF2-40B4-BE49-F238E27FC236}">
                <a16:creationId xmlns:a16="http://schemas.microsoft.com/office/drawing/2014/main" id="{BFAE1D33-47F3-4B6C-83D2-8AD5B9A65154}"/>
              </a:ext>
            </a:extLst>
          </p:cNvPr>
          <p:cNvSpPr txBox="1"/>
          <p:nvPr/>
        </p:nvSpPr>
        <p:spPr>
          <a:xfrm>
            <a:off x="980567" y="6026088"/>
            <a:ext cx="7162800" cy="492443"/>
          </a:xfrm>
          <a:prstGeom prst="rect">
            <a:avLst/>
          </a:prstGeom>
          <a:noFill/>
        </p:spPr>
        <p:txBody>
          <a:bodyPr wrap="square" lIns="0" tIns="0" rIns="0" bIns="0" rtlCol="0" anchor="t" anchorCtr="0">
            <a:spAutoFit/>
          </a:bodyPr>
          <a:lstStyle/>
          <a:p>
            <a:r>
              <a:rPr lang="en-US" sz="3200" dirty="0"/>
              <a:t>A private conversation held in public</a:t>
            </a:r>
          </a:p>
        </p:txBody>
      </p:sp>
    </p:spTree>
    <p:extLst>
      <p:ext uri="{BB962C8B-B14F-4D97-AF65-F5344CB8AC3E}">
        <p14:creationId xmlns:p14="http://schemas.microsoft.com/office/powerpoint/2010/main" val="368583695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DVSHAPEID" val="QaEgROsvYJr9WlM1wRei0f"/>
</p:tagLst>
</file>

<file path=ppt/tags/tag10.xml><?xml version="1.0" encoding="utf-8"?>
<p:tagLst xmlns:a="http://schemas.openxmlformats.org/drawingml/2006/main" xmlns:r="http://schemas.openxmlformats.org/officeDocument/2006/relationships" xmlns:p="http://schemas.openxmlformats.org/presentationml/2006/main">
  <p:tag name="DVSHAPEID" val="ER6xg7Dt6H5Yz7z7DT3FGn"/>
</p:tagLst>
</file>

<file path=ppt/tags/tag11.xml><?xml version="1.0" encoding="utf-8"?>
<p:tagLst xmlns:a="http://schemas.openxmlformats.org/drawingml/2006/main" xmlns:r="http://schemas.openxmlformats.org/officeDocument/2006/relationships" xmlns:p="http://schemas.openxmlformats.org/presentationml/2006/main">
  <p:tag name="DVSHAPEID" val="oP2pIhzqOomffMJobGx7WB"/>
</p:tagLst>
</file>

<file path=ppt/tags/tag12.xml><?xml version="1.0" encoding="utf-8"?>
<p:tagLst xmlns:a="http://schemas.openxmlformats.org/drawingml/2006/main" xmlns:r="http://schemas.openxmlformats.org/officeDocument/2006/relationships" xmlns:p="http://schemas.openxmlformats.org/presentationml/2006/main">
  <p:tag name="DVSHAPEID" val="7Zh0mnJPcxXhtguRpmTGSG"/>
</p:tagLst>
</file>

<file path=ppt/tags/tag13.xml><?xml version="1.0" encoding="utf-8"?>
<p:tagLst xmlns:a="http://schemas.openxmlformats.org/drawingml/2006/main" xmlns:r="http://schemas.openxmlformats.org/officeDocument/2006/relationships" xmlns:p="http://schemas.openxmlformats.org/presentationml/2006/main">
  <p:tag name="DVSHAPEID" val="BkSMneHn7yrNI37IUbHZbP"/>
</p:tagLst>
</file>

<file path=ppt/tags/tag14.xml><?xml version="1.0" encoding="utf-8"?>
<p:tagLst xmlns:a="http://schemas.openxmlformats.org/drawingml/2006/main" xmlns:r="http://schemas.openxmlformats.org/officeDocument/2006/relationships" xmlns:p="http://schemas.openxmlformats.org/presentationml/2006/main">
  <p:tag name="DVSHAPEID" val="iYisUkgadgIqnX8zZu7Ppp"/>
</p:tagLst>
</file>

<file path=ppt/tags/tag15.xml><?xml version="1.0" encoding="utf-8"?>
<p:tagLst xmlns:a="http://schemas.openxmlformats.org/drawingml/2006/main" xmlns:r="http://schemas.openxmlformats.org/officeDocument/2006/relationships" xmlns:p="http://schemas.openxmlformats.org/presentationml/2006/main">
  <p:tag name="DVSHAPEID" val="PFyrKHrIYTvM1UtVkn7Xkb"/>
</p:tagLst>
</file>

<file path=ppt/tags/tag16.xml><?xml version="1.0" encoding="utf-8"?>
<p:tagLst xmlns:a="http://schemas.openxmlformats.org/drawingml/2006/main" xmlns:r="http://schemas.openxmlformats.org/officeDocument/2006/relationships" xmlns:p="http://schemas.openxmlformats.org/presentationml/2006/main">
  <p:tag name="DVSHAPEID" val="5iF9AlbcRmpT8DUszyJvhO"/>
</p:tagLst>
</file>

<file path=ppt/tags/tag17.xml><?xml version="1.0" encoding="utf-8"?>
<p:tagLst xmlns:a="http://schemas.openxmlformats.org/drawingml/2006/main" xmlns:r="http://schemas.openxmlformats.org/officeDocument/2006/relationships" xmlns:p="http://schemas.openxmlformats.org/presentationml/2006/main">
  <p:tag name="DVSHAPEID" val="VBWe54aJHs4EAfMB75wL18"/>
</p:tagLst>
</file>

<file path=ppt/tags/tag18.xml><?xml version="1.0" encoding="utf-8"?>
<p:tagLst xmlns:a="http://schemas.openxmlformats.org/drawingml/2006/main" xmlns:r="http://schemas.openxmlformats.org/officeDocument/2006/relationships" xmlns:p="http://schemas.openxmlformats.org/presentationml/2006/main">
  <p:tag name="DVSHAPEID" val="m8LQ0RNyeOUgm4dmg727FX"/>
</p:tagLst>
</file>

<file path=ppt/tags/tag19.xml><?xml version="1.0" encoding="utf-8"?>
<p:tagLst xmlns:a="http://schemas.openxmlformats.org/drawingml/2006/main" xmlns:r="http://schemas.openxmlformats.org/officeDocument/2006/relationships" xmlns:p="http://schemas.openxmlformats.org/presentationml/2006/main">
  <p:tag name="DVSHAPEID" val="Ot2EGYrDYvMNeOse3jW8eg"/>
</p:tagLst>
</file>

<file path=ppt/tags/tag2.xml><?xml version="1.0" encoding="utf-8"?>
<p:tagLst xmlns:a="http://schemas.openxmlformats.org/drawingml/2006/main" xmlns:r="http://schemas.openxmlformats.org/officeDocument/2006/relationships" xmlns:p="http://schemas.openxmlformats.org/presentationml/2006/main">
  <p:tag name="DVSHAPEID" val="Eo2HWuJV9V0smEon833pS8"/>
</p:tagLst>
</file>

<file path=ppt/tags/tag20.xml><?xml version="1.0" encoding="utf-8"?>
<p:tagLst xmlns:a="http://schemas.openxmlformats.org/drawingml/2006/main" xmlns:r="http://schemas.openxmlformats.org/officeDocument/2006/relationships" xmlns:p="http://schemas.openxmlformats.org/presentationml/2006/main">
  <p:tag name="DVSHAPEID" val="KjTHnLPpJTtpjhOmaO7APo"/>
</p:tagLst>
</file>

<file path=ppt/tags/tag21.xml><?xml version="1.0" encoding="utf-8"?>
<p:tagLst xmlns:a="http://schemas.openxmlformats.org/drawingml/2006/main" xmlns:r="http://schemas.openxmlformats.org/officeDocument/2006/relationships" xmlns:p="http://schemas.openxmlformats.org/presentationml/2006/main">
  <p:tag name="DVSHAPEID" val="uzPoT13JbwJyJILYBGNzMS"/>
</p:tagLst>
</file>

<file path=ppt/tags/tag22.xml><?xml version="1.0" encoding="utf-8"?>
<p:tagLst xmlns:a="http://schemas.openxmlformats.org/drawingml/2006/main" xmlns:r="http://schemas.openxmlformats.org/officeDocument/2006/relationships" xmlns:p="http://schemas.openxmlformats.org/presentationml/2006/main">
  <p:tag name="DVSHAPEID" val="jPuaqH871DqlPjSYRNl0IW"/>
</p:tagLst>
</file>

<file path=ppt/tags/tag23.xml><?xml version="1.0" encoding="utf-8"?>
<p:tagLst xmlns:a="http://schemas.openxmlformats.org/drawingml/2006/main" xmlns:r="http://schemas.openxmlformats.org/officeDocument/2006/relationships" xmlns:p="http://schemas.openxmlformats.org/presentationml/2006/main">
  <p:tag name="DVSHAPEID" val="FLy5AbdqNgCBf0UJBmA3u6"/>
</p:tagLst>
</file>

<file path=ppt/tags/tag24.xml><?xml version="1.0" encoding="utf-8"?>
<p:tagLst xmlns:a="http://schemas.openxmlformats.org/drawingml/2006/main" xmlns:r="http://schemas.openxmlformats.org/officeDocument/2006/relationships" xmlns:p="http://schemas.openxmlformats.org/presentationml/2006/main">
  <p:tag name="DVSHAPEID" val="8nSs6CO0dMam9JBk6XUBQ9"/>
</p:tagLst>
</file>

<file path=ppt/tags/tag25.xml><?xml version="1.0" encoding="utf-8"?>
<p:tagLst xmlns:a="http://schemas.openxmlformats.org/drawingml/2006/main" xmlns:r="http://schemas.openxmlformats.org/officeDocument/2006/relationships" xmlns:p="http://schemas.openxmlformats.org/presentationml/2006/main">
  <p:tag name="DVSHAPEID" val="Je3R47cZpEszDac84BBM3Q"/>
</p:tagLst>
</file>

<file path=ppt/tags/tag26.xml><?xml version="1.0" encoding="utf-8"?>
<p:tagLst xmlns:a="http://schemas.openxmlformats.org/drawingml/2006/main" xmlns:r="http://schemas.openxmlformats.org/officeDocument/2006/relationships" xmlns:p="http://schemas.openxmlformats.org/presentationml/2006/main">
  <p:tag name="DVSHAPEID" val="rTRa7ggC9TgYEEpfxHOdmv"/>
</p:tagLst>
</file>

<file path=ppt/tags/tag27.xml><?xml version="1.0" encoding="utf-8"?>
<p:tagLst xmlns:a="http://schemas.openxmlformats.org/drawingml/2006/main" xmlns:r="http://schemas.openxmlformats.org/officeDocument/2006/relationships" xmlns:p="http://schemas.openxmlformats.org/presentationml/2006/main">
  <p:tag name="DVSHAPEID" val="Uz6r8XTiZ36SNaZT0VJNvz"/>
</p:tagLst>
</file>

<file path=ppt/tags/tag28.xml><?xml version="1.0" encoding="utf-8"?>
<p:tagLst xmlns:a="http://schemas.openxmlformats.org/drawingml/2006/main" xmlns:r="http://schemas.openxmlformats.org/officeDocument/2006/relationships" xmlns:p="http://schemas.openxmlformats.org/presentationml/2006/main">
  <p:tag name="DVSHAPEID" val="jFvyJO4UYPuVYh4G8iJQUc"/>
</p:tagLst>
</file>

<file path=ppt/tags/tag29.xml><?xml version="1.0" encoding="utf-8"?>
<p:tagLst xmlns:a="http://schemas.openxmlformats.org/drawingml/2006/main" xmlns:r="http://schemas.openxmlformats.org/officeDocument/2006/relationships" xmlns:p="http://schemas.openxmlformats.org/presentationml/2006/main">
  <p:tag name="DVSHAPEID" val="FaDbSJvOQYWtWxGbyfln2P"/>
</p:tagLst>
</file>

<file path=ppt/tags/tag3.xml><?xml version="1.0" encoding="utf-8"?>
<p:tagLst xmlns:a="http://schemas.openxmlformats.org/drawingml/2006/main" xmlns:r="http://schemas.openxmlformats.org/officeDocument/2006/relationships" xmlns:p="http://schemas.openxmlformats.org/presentationml/2006/main">
  <p:tag name="DVSHAPEID" val="Gqvo4Ium2FZAvgeaSXL2Av"/>
</p:tagLst>
</file>

<file path=ppt/tags/tag30.xml><?xml version="1.0" encoding="utf-8"?>
<p:tagLst xmlns:a="http://schemas.openxmlformats.org/drawingml/2006/main" xmlns:r="http://schemas.openxmlformats.org/officeDocument/2006/relationships" xmlns:p="http://schemas.openxmlformats.org/presentationml/2006/main">
  <p:tag name="DVSHAPEID" val="XdmHq0BQ1hpzXQZzFl9NZa"/>
</p:tagLst>
</file>

<file path=ppt/tags/tag31.xml><?xml version="1.0" encoding="utf-8"?>
<p:tagLst xmlns:a="http://schemas.openxmlformats.org/drawingml/2006/main" xmlns:r="http://schemas.openxmlformats.org/officeDocument/2006/relationships" xmlns:p="http://schemas.openxmlformats.org/presentationml/2006/main">
  <p:tag name="DVSHAPEID" val="DT3wRDPQI7iQcqObivc0XF"/>
</p:tagLst>
</file>

<file path=ppt/tags/tag32.xml><?xml version="1.0" encoding="utf-8"?>
<p:tagLst xmlns:a="http://schemas.openxmlformats.org/drawingml/2006/main" xmlns:r="http://schemas.openxmlformats.org/officeDocument/2006/relationships" xmlns:p="http://schemas.openxmlformats.org/presentationml/2006/main">
  <p:tag name="DVSHAPEID" val="4mzPbYz0efPNzsEU8Y1bzh"/>
</p:tagLst>
</file>

<file path=ppt/tags/tag33.xml><?xml version="1.0" encoding="utf-8"?>
<p:tagLst xmlns:a="http://schemas.openxmlformats.org/drawingml/2006/main" xmlns:r="http://schemas.openxmlformats.org/officeDocument/2006/relationships" xmlns:p="http://schemas.openxmlformats.org/presentationml/2006/main">
  <p:tag name="DVSHAPEID" val="h7EzKt2EAZdYPGW2rQgHT3"/>
</p:tagLst>
</file>

<file path=ppt/tags/tag34.xml><?xml version="1.0" encoding="utf-8"?>
<p:tagLst xmlns:a="http://schemas.openxmlformats.org/drawingml/2006/main" xmlns:r="http://schemas.openxmlformats.org/officeDocument/2006/relationships" xmlns:p="http://schemas.openxmlformats.org/presentationml/2006/main">
  <p:tag name="DVSHAPEID" val="1oQmxoneZL6N5saCe5YAEQ"/>
</p:tagLst>
</file>

<file path=ppt/tags/tag35.xml><?xml version="1.0" encoding="utf-8"?>
<p:tagLst xmlns:a="http://schemas.openxmlformats.org/drawingml/2006/main" xmlns:r="http://schemas.openxmlformats.org/officeDocument/2006/relationships" xmlns:p="http://schemas.openxmlformats.org/presentationml/2006/main">
  <p:tag name="DVSHAPEID" val="ABDXY5xaURne6gJoWDgm0r"/>
</p:tagLst>
</file>

<file path=ppt/tags/tag36.xml><?xml version="1.0" encoding="utf-8"?>
<p:tagLst xmlns:a="http://schemas.openxmlformats.org/drawingml/2006/main" xmlns:r="http://schemas.openxmlformats.org/officeDocument/2006/relationships" xmlns:p="http://schemas.openxmlformats.org/presentationml/2006/main">
  <p:tag name="DVSHAPEID" val="S2BtRPCaIjobNfIzphGORe"/>
</p:tagLst>
</file>

<file path=ppt/tags/tag37.xml><?xml version="1.0" encoding="utf-8"?>
<p:tagLst xmlns:a="http://schemas.openxmlformats.org/drawingml/2006/main" xmlns:r="http://schemas.openxmlformats.org/officeDocument/2006/relationships" xmlns:p="http://schemas.openxmlformats.org/presentationml/2006/main">
  <p:tag name="DVSHAPEID" val="pRmUTP9kjiP9IBlueIyK93"/>
</p:tagLst>
</file>

<file path=ppt/tags/tag38.xml><?xml version="1.0" encoding="utf-8"?>
<p:tagLst xmlns:a="http://schemas.openxmlformats.org/drawingml/2006/main" xmlns:r="http://schemas.openxmlformats.org/officeDocument/2006/relationships" xmlns:p="http://schemas.openxmlformats.org/presentationml/2006/main">
  <p:tag name="DVSHAPEID" val="PVstFmeZFbADCK7WVM1n06"/>
</p:tagLst>
</file>

<file path=ppt/tags/tag39.xml><?xml version="1.0" encoding="utf-8"?>
<p:tagLst xmlns:a="http://schemas.openxmlformats.org/drawingml/2006/main" xmlns:r="http://schemas.openxmlformats.org/officeDocument/2006/relationships" xmlns:p="http://schemas.openxmlformats.org/presentationml/2006/main">
  <p:tag name="DVSHAPEID" val="lEw7eV3Yf65l1rspaM6kCE"/>
</p:tagLst>
</file>

<file path=ppt/tags/tag4.xml><?xml version="1.0" encoding="utf-8"?>
<p:tagLst xmlns:a="http://schemas.openxmlformats.org/drawingml/2006/main" xmlns:r="http://schemas.openxmlformats.org/officeDocument/2006/relationships" xmlns:p="http://schemas.openxmlformats.org/presentationml/2006/main">
  <p:tag name="DVSHAPEID" val="8tY7C9JbeBmvHCbxp1qMTk"/>
</p:tagLst>
</file>

<file path=ppt/tags/tag40.xml><?xml version="1.0" encoding="utf-8"?>
<p:tagLst xmlns:a="http://schemas.openxmlformats.org/drawingml/2006/main" xmlns:r="http://schemas.openxmlformats.org/officeDocument/2006/relationships" xmlns:p="http://schemas.openxmlformats.org/presentationml/2006/main">
  <p:tag name="DVSHAPEID" val="z4ZAniMMJL3JzNWx8jWGWt"/>
</p:tagLst>
</file>

<file path=ppt/tags/tag41.xml><?xml version="1.0" encoding="utf-8"?>
<p:tagLst xmlns:a="http://schemas.openxmlformats.org/drawingml/2006/main" xmlns:r="http://schemas.openxmlformats.org/officeDocument/2006/relationships" xmlns:p="http://schemas.openxmlformats.org/presentationml/2006/main">
  <p:tag name="DVSHAPEID" val="ygJGtwBehFtG5s8EyLctmk"/>
</p:tagLst>
</file>

<file path=ppt/tags/tag42.xml><?xml version="1.0" encoding="utf-8"?>
<p:tagLst xmlns:a="http://schemas.openxmlformats.org/drawingml/2006/main" xmlns:r="http://schemas.openxmlformats.org/officeDocument/2006/relationships" xmlns:p="http://schemas.openxmlformats.org/presentationml/2006/main">
  <p:tag name="DVSHAPEID" val="hhREtCENoVH5wIQHOgavto"/>
</p:tagLst>
</file>

<file path=ppt/tags/tag43.xml><?xml version="1.0" encoding="utf-8"?>
<p:tagLst xmlns:a="http://schemas.openxmlformats.org/drawingml/2006/main" xmlns:r="http://schemas.openxmlformats.org/officeDocument/2006/relationships" xmlns:p="http://schemas.openxmlformats.org/presentationml/2006/main">
  <p:tag name="DVSHAPEID" val="fTIuptKbut6eYrOP3ZAuhy"/>
</p:tagLst>
</file>

<file path=ppt/tags/tag44.xml><?xml version="1.0" encoding="utf-8"?>
<p:tagLst xmlns:a="http://schemas.openxmlformats.org/drawingml/2006/main" xmlns:r="http://schemas.openxmlformats.org/officeDocument/2006/relationships" xmlns:p="http://schemas.openxmlformats.org/presentationml/2006/main">
  <p:tag name="DVSHAPEID" val="YZVqNQWWiRQT1YWYca2dre"/>
</p:tagLst>
</file>

<file path=ppt/tags/tag45.xml><?xml version="1.0" encoding="utf-8"?>
<p:tagLst xmlns:a="http://schemas.openxmlformats.org/drawingml/2006/main" xmlns:r="http://schemas.openxmlformats.org/officeDocument/2006/relationships" xmlns:p="http://schemas.openxmlformats.org/presentationml/2006/main">
  <p:tag name="DVSHAPEID" val="YhJpSYcbVZ7HUIyZGTeyaf"/>
</p:tagLst>
</file>

<file path=ppt/tags/tag46.xml><?xml version="1.0" encoding="utf-8"?>
<p:tagLst xmlns:a="http://schemas.openxmlformats.org/drawingml/2006/main" xmlns:r="http://schemas.openxmlformats.org/officeDocument/2006/relationships" xmlns:p="http://schemas.openxmlformats.org/presentationml/2006/main">
  <p:tag name="DVSHAPEID" val="o5pQS4Mpr36K1EGnYXJ7WQ"/>
</p:tagLst>
</file>

<file path=ppt/tags/tag47.xml><?xml version="1.0" encoding="utf-8"?>
<p:tagLst xmlns:a="http://schemas.openxmlformats.org/drawingml/2006/main" xmlns:r="http://schemas.openxmlformats.org/officeDocument/2006/relationships" xmlns:p="http://schemas.openxmlformats.org/presentationml/2006/main">
  <p:tag name="DVSHAPEID" val="Mk4dpdt8ZS4JTEZ268ovx3"/>
</p:tagLst>
</file>

<file path=ppt/tags/tag48.xml><?xml version="1.0" encoding="utf-8"?>
<p:tagLst xmlns:a="http://schemas.openxmlformats.org/drawingml/2006/main" xmlns:r="http://schemas.openxmlformats.org/officeDocument/2006/relationships" xmlns:p="http://schemas.openxmlformats.org/presentationml/2006/main">
  <p:tag name="DVSHAPEID" val="A9HUjiVgO3ixj5MFEzWj4d"/>
</p:tagLst>
</file>

<file path=ppt/tags/tag49.xml><?xml version="1.0" encoding="utf-8"?>
<p:tagLst xmlns:a="http://schemas.openxmlformats.org/drawingml/2006/main" xmlns:r="http://schemas.openxmlformats.org/officeDocument/2006/relationships" xmlns:p="http://schemas.openxmlformats.org/presentationml/2006/main">
  <p:tag name="DVSHAPEID" val="GhL2oWRBIriIJUwvUadJ40"/>
</p:tagLst>
</file>

<file path=ppt/tags/tag5.xml><?xml version="1.0" encoding="utf-8"?>
<p:tagLst xmlns:a="http://schemas.openxmlformats.org/drawingml/2006/main" xmlns:r="http://schemas.openxmlformats.org/officeDocument/2006/relationships" xmlns:p="http://schemas.openxmlformats.org/presentationml/2006/main">
  <p:tag name="DVSHAPEID" val="tM879Xa5DQyah1pW5lDQqn"/>
</p:tagLst>
</file>

<file path=ppt/tags/tag50.xml><?xml version="1.0" encoding="utf-8"?>
<p:tagLst xmlns:a="http://schemas.openxmlformats.org/drawingml/2006/main" xmlns:r="http://schemas.openxmlformats.org/officeDocument/2006/relationships" xmlns:p="http://schemas.openxmlformats.org/presentationml/2006/main">
  <p:tag name="DVSHAPEID" val="rllUgrtPzeZmtp9hUZodlQ"/>
</p:tagLst>
</file>

<file path=ppt/tags/tag51.xml><?xml version="1.0" encoding="utf-8"?>
<p:tagLst xmlns:a="http://schemas.openxmlformats.org/drawingml/2006/main" xmlns:r="http://schemas.openxmlformats.org/officeDocument/2006/relationships" xmlns:p="http://schemas.openxmlformats.org/presentationml/2006/main">
  <p:tag name="DVSHAPEID" val="eAmR89EL5l9FQpGuGq7SR3"/>
</p:tagLst>
</file>

<file path=ppt/tags/tag52.xml><?xml version="1.0" encoding="utf-8"?>
<p:tagLst xmlns:a="http://schemas.openxmlformats.org/drawingml/2006/main" xmlns:r="http://schemas.openxmlformats.org/officeDocument/2006/relationships" xmlns:p="http://schemas.openxmlformats.org/presentationml/2006/main">
  <p:tag name="DVSHAPEID" val="Jmq6mDfekQFA6KxoijaO8D"/>
</p:tagLst>
</file>

<file path=ppt/tags/tag53.xml><?xml version="1.0" encoding="utf-8"?>
<p:tagLst xmlns:a="http://schemas.openxmlformats.org/drawingml/2006/main" xmlns:r="http://schemas.openxmlformats.org/officeDocument/2006/relationships" xmlns:p="http://schemas.openxmlformats.org/presentationml/2006/main">
  <p:tag name="DVSHAPEID" val="dNzJAqiX5sYaQ0q1N1vR0j"/>
</p:tagLst>
</file>

<file path=ppt/tags/tag54.xml><?xml version="1.0" encoding="utf-8"?>
<p:tagLst xmlns:a="http://schemas.openxmlformats.org/drawingml/2006/main" xmlns:r="http://schemas.openxmlformats.org/officeDocument/2006/relationships" xmlns:p="http://schemas.openxmlformats.org/presentationml/2006/main">
  <p:tag name="DVSHAPEID" val="0giWWh8NI3U59CxC3PVnKd"/>
</p:tagLst>
</file>

<file path=ppt/tags/tag55.xml><?xml version="1.0" encoding="utf-8"?>
<p:tagLst xmlns:a="http://schemas.openxmlformats.org/drawingml/2006/main" xmlns:r="http://schemas.openxmlformats.org/officeDocument/2006/relationships" xmlns:p="http://schemas.openxmlformats.org/presentationml/2006/main">
  <p:tag name="DVSHAPEID" val="BWTxXgw8ihDTNirDu1PiJV"/>
</p:tagLst>
</file>

<file path=ppt/tags/tag56.xml><?xml version="1.0" encoding="utf-8"?>
<p:tagLst xmlns:a="http://schemas.openxmlformats.org/drawingml/2006/main" xmlns:r="http://schemas.openxmlformats.org/officeDocument/2006/relationships" xmlns:p="http://schemas.openxmlformats.org/presentationml/2006/main">
  <p:tag name="DVSHAPEID" val="fLQOtaYFWDyNEm2okRhzLD"/>
</p:tagLst>
</file>

<file path=ppt/tags/tag57.xml><?xml version="1.0" encoding="utf-8"?>
<p:tagLst xmlns:a="http://schemas.openxmlformats.org/drawingml/2006/main" xmlns:r="http://schemas.openxmlformats.org/officeDocument/2006/relationships" xmlns:p="http://schemas.openxmlformats.org/presentationml/2006/main">
  <p:tag name="DVSHAPEID" val="rfPebplUxstGG8G9MlaCk0"/>
</p:tagLst>
</file>

<file path=ppt/tags/tag58.xml><?xml version="1.0" encoding="utf-8"?>
<p:tagLst xmlns:a="http://schemas.openxmlformats.org/drawingml/2006/main" xmlns:r="http://schemas.openxmlformats.org/officeDocument/2006/relationships" xmlns:p="http://schemas.openxmlformats.org/presentationml/2006/main">
  <p:tag name="DVSHAPEID" val="l0E4A5GY0a9CjBYfZzk255"/>
</p:tagLst>
</file>

<file path=ppt/tags/tag59.xml><?xml version="1.0" encoding="utf-8"?>
<p:tagLst xmlns:a="http://schemas.openxmlformats.org/drawingml/2006/main" xmlns:r="http://schemas.openxmlformats.org/officeDocument/2006/relationships" xmlns:p="http://schemas.openxmlformats.org/presentationml/2006/main">
  <p:tag name="DVSHAPEID" val="jYGUHa4Vo8jrTPA6Ofdzri"/>
</p:tagLst>
</file>

<file path=ppt/tags/tag6.xml><?xml version="1.0" encoding="utf-8"?>
<p:tagLst xmlns:a="http://schemas.openxmlformats.org/drawingml/2006/main" xmlns:r="http://schemas.openxmlformats.org/officeDocument/2006/relationships" xmlns:p="http://schemas.openxmlformats.org/presentationml/2006/main">
  <p:tag name="DVSHAPEID" val="dZyBZkxJBNCN0cZvZL09Xw"/>
</p:tagLst>
</file>

<file path=ppt/tags/tag60.xml><?xml version="1.0" encoding="utf-8"?>
<p:tagLst xmlns:a="http://schemas.openxmlformats.org/drawingml/2006/main" xmlns:r="http://schemas.openxmlformats.org/officeDocument/2006/relationships" xmlns:p="http://schemas.openxmlformats.org/presentationml/2006/main">
  <p:tag name="DVSHAPEID" val="w3O5axlBhiUfGFoGnvT5L1"/>
</p:tagLst>
</file>

<file path=ppt/tags/tag61.xml><?xml version="1.0" encoding="utf-8"?>
<p:tagLst xmlns:a="http://schemas.openxmlformats.org/drawingml/2006/main" xmlns:r="http://schemas.openxmlformats.org/officeDocument/2006/relationships" xmlns:p="http://schemas.openxmlformats.org/presentationml/2006/main">
  <p:tag name="DVSHAPEID" val="jSH9ETK5OwD1sC6C0wzNQ0"/>
</p:tagLst>
</file>

<file path=ppt/tags/tag62.xml><?xml version="1.0" encoding="utf-8"?>
<p:tagLst xmlns:a="http://schemas.openxmlformats.org/drawingml/2006/main" xmlns:r="http://schemas.openxmlformats.org/officeDocument/2006/relationships" xmlns:p="http://schemas.openxmlformats.org/presentationml/2006/main">
  <p:tag name="DVSHAPEID" val="wE9VI8RHFmxuKWn0TsQcto"/>
</p:tagLst>
</file>

<file path=ppt/tags/tag63.xml><?xml version="1.0" encoding="utf-8"?>
<p:tagLst xmlns:a="http://schemas.openxmlformats.org/drawingml/2006/main" xmlns:r="http://schemas.openxmlformats.org/officeDocument/2006/relationships" xmlns:p="http://schemas.openxmlformats.org/presentationml/2006/main">
  <p:tag name="DVSHAPEID" val="BFdLAKvmvXail30JaCd7Qh"/>
</p:tagLst>
</file>

<file path=ppt/tags/tag64.xml><?xml version="1.0" encoding="utf-8"?>
<p:tagLst xmlns:a="http://schemas.openxmlformats.org/drawingml/2006/main" xmlns:r="http://schemas.openxmlformats.org/officeDocument/2006/relationships" xmlns:p="http://schemas.openxmlformats.org/presentationml/2006/main">
  <p:tag name="DVSHAPEID" val="tXR9fZD7XEx72tHWx6cjRz"/>
</p:tagLst>
</file>

<file path=ppt/tags/tag65.xml><?xml version="1.0" encoding="utf-8"?>
<p:tagLst xmlns:a="http://schemas.openxmlformats.org/drawingml/2006/main" xmlns:r="http://schemas.openxmlformats.org/officeDocument/2006/relationships" xmlns:p="http://schemas.openxmlformats.org/presentationml/2006/main">
  <p:tag name="DVSHAPEID" val="ksAj0ahdYmykbgTqvvJoZw"/>
</p:tagLst>
</file>

<file path=ppt/tags/tag66.xml><?xml version="1.0" encoding="utf-8"?>
<p:tagLst xmlns:a="http://schemas.openxmlformats.org/drawingml/2006/main" xmlns:r="http://schemas.openxmlformats.org/officeDocument/2006/relationships" xmlns:p="http://schemas.openxmlformats.org/presentationml/2006/main">
  <p:tag name="DVSECTIONID" val="Y0V1Wiyq8TI2mgrCoimzhq"/>
</p:tagLst>
</file>

<file path=ppt/tags/tag67.xml><?xml version="1.0" encoding="utf-8"?>
<p:tagLst xmlns:a="http://schemas.openxmlformats.org/drawingml/2006/main" xmlns:r="http://schemas.openxmlformats.org/officeDocument/2006/relationships" xmlns:p="http://schemas.openxmlformats.org/presentationml/2006/main">
  <p:tag name="DVSECTIONID" val="Y0V1Wiyq8TI2mgrCoimzhq"/>
</p:tagLst>
</file>

<file path=ppt/tags/tag7.xml><?xml version="1.0" encoding="utf-8"?>
<p:tagLst xmlns:a="http://schemas.openxmlformats.org/drawingml/2006/main" xmlns:r="http://schemas.openxmlformats.org/officeDocument/2006/relationships" xmlns:p="http://schemas.openxmlformats.org/presentationml/2006/main">
  <p:tag name="DVSHAPEID" val="Xxl98tW482U5y9yxXQxUeK"/>
</p:tagLst>
</file>

<file path=ppt/tags/tag8.xml><?xml version="1.0" encoding="utf-8"?>
<p:tagLst xmlns:a="http://schemas.openxmlformats.org/drawingml/2006/main" xmlns:r="http://schemas.openxmlformats.org/officeDocument/2006/relationships" xmlns:p="http://schemas.openxmlformats.org/presentationml/2006/main">
  <p:tag name="DVSHAPEID" val="yt1cXzmRPhqG21gPc4NxFz"/>
</p:tagLst>
</file>

<file path=ppt/tags/tag9.xml><?xml version="1.0" encoding="utf-8"?>
<p:tagLst xmlns:a="http://schemas.openxmlformats.org/drawingml/2006/main" xmlns:r="http://schemas.openxmlformats.org/officeDocument/2006/relationships" xmlns:p="http://schemas.openxmlformats.org/presentationml/2006/main">
  <p:tag name="DVSHAPEID" val="TUDQWsNaB3icYR7VvmIgcD"/>
</p:tagLst>
</file>

<file path=ppt/theme/theme1.xml><?xml version="1.0" encoding="utf-8"?>
<a:theme xmlns:a="http://schemas.openxmlformats.org/drawingml/2006/main" name="template">
  <a:themeElements>
    <a:clrScheme name="DBrumley201205 1">
      <a:dk1>
        <a:srgbClr val="000000"/>
      </a:dk1>
      <a:lt1>
        <a:srgbClr val="FFFFFF"/>
      </a:lt1>
      <a:dk2>
        <a:srgbClr val="990000"/>
      </a:dk2>
      <a:lt2>
        <a:srgbClr val="E3E1E1"/>
      </a:lt2>
      <a:accent1>
        <a:srgbClr val="990000"/>
      </a:accent1>
      <a:accent2>
        <a:srgbClr val="E47932"/>
      </a:accent2>
      <a:accent3>
        <a:srgbClr val="00709E"/>
      </a:accent3>
      <a:accent4>
        <a:srgbClr val="595A5A"/>
      </a:accent4>
      <a:accent5>
        <a:srgbClr val="009446"/>
      </a:accent5>
      <a:accent6>
        <a:srgbClr val="936241"/>
      </a:accent6>
      <a:hlink>
        <a:srgbClr val="0000FF"/>
      </a:hlink>
      <a:folHlink>
        <a:srgbClr val="800080"/>
      </a:folHlink>
    </a:clrScheme>
    <a:fontScheme name="Office 2">
      <a:majorFont>
        <a:latin typeface="Calibri"/>
        <a:ea typeface=""/>
        <a:cs typeface=""/>
        <a:font script="Jpan" typeface="ＭＳ 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Cambria"/>
        <a:ea typeface=""/>
        <a:cs typeface=""/>
        <a:font script="Jpan" typeface="ＭＳ Ｐ明朝"/>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5"/>
        </a:solidFill>
        <a:ln w="28575" cap="rnd" cmpd="sng">
          <a:noFill/>
          <a:prstDash val="solid"/>
          <a:miter lim="800000"/>
        </a:ln>
        <a:effectLst/>
      </a:spPr>
      <a:bodyPr wrap="square" lIns="0" tIns="0" rIns="0" bIns="0" rtlCol="0" anchor="ctr" anchorCtr="1">
        <a:noAutofit/>
      </a:bodyPr>
      <a:lstStyle>
        <a:defPPr algn="ctr">
          <a:defRPr sz="2400" dirty="0" smtClean="0">
            <a:solidFill>
              <a:schemeClr val="bg1"/>
            </a:solidFill>
          </a:defRPr>
        </a:defPPr>
      </a:lstStyle>
      <a:style>
        <a:lnRef idx="1">
          <a:schemeClr val="accent1"/>
        </a:lnRef>
        <a:fillRef idx="3">
          <a:schemeClr val="accent1"/>
        </a:fillRef>
        <a:effectRef idx="2">
          <a:schemeClr val="accent1"/>
        </a:effectRef>
        <a:fontRef idx="minor">
          <a:schemeClr val="lt1"/>
        </a:fontRef>
      </a:style>
    </a:spDef>
    <a:lnDef>
      <a:spPr>
        <a:ln w="28575" cap="rnd" cmpd="sng">
          <a:solidFill>
            <a:schemeClr val="tx1"/>
          </a:solidFill>
          <a:miter lim="800000"/>
          <a:headEnd type="none"/>
          <a:tailEnd type="none"/>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lIns="0" tIns="0" rIns="0" bIns="0" rtlCol="0" anchor="t" anchorCtr="0">
        <a:spAutoFit/>
      </a:bodyPr>
      <a:lstStyle>
        <a:defPPr>
          <a:defRPr sz="3200" dirty="0" smtClean="0"/>
        </a:defPPr>
      </a:lstStyle>
    </a:txDef>
  </a:objectDefaults>
  <a:extraClrSchemeLst/>
</a:theme>
</file>

<file path=ppt/theme/theme2.xml><?xml version="1.0" encoding="utf-8"?>
<a:theme xmlns:a="http://schemas.openxmlformats.org/drawingml/2006/main" name="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zh-CN" altLang="en-US" sz="1800" b="0" i="0" u="none" strike="noStrike" cap="none" normalizeH="0" baseline="0" smtClean="0">
            <a:ln>
              <a:noFill/>
            </a:ln>
            <a:solidFill>
              <a:schemeClr val="tx1"/>
            </a:solidFill>
            <a:effectLst/>
            <a:latin typeface="Arial"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zh-CN" altLang="en-US" sz="1800" b="0" i="0" u="none" strike="noStrike" cap="none" normalizeH="0" baseline="0" smtClean="0">
            <a:ln>
              <a:noFill/>
            </a:ln>
            <a:solidFill>
              <a:schemeClr val="tx1"/>
            </a:solidFill>
            <a:effectLst/>
            <a:latin typeface="Arial" pitchFamily="34" charset="0"/>
            <a:ea typeface="宋体" pitchFamily="2" charset="-122"/>
          </a:defRPr>
        </a:defPPr>
      </a:lstStyle>
    </a:ln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11913</TotalTime>
  <Words>2108</Words>
  <Application>Microsoft Office PowerPoint</Application>
  <PresentationFormat>全屏显示(4:3)</PresentationFormat>
  <Paragraphs>317</Paragraphs>
  <Slides>30</Slides>
  <Notes>29</Notes>
  <HiddenSlides>0</HiddenSlides>
  <MMClips>0</MMClips>
  <ScaleCrop>false</ScaleCrop>
  <HeadingPairs>
    <vt:vector size="6" baseType="variant">
      <vt:variant>
        <vt:lpstr>已用的字体</vt:lpstr>
      </vt:variant>
      <vt:variant>
        <vt:i4>5</vt:i4>
      </vt:variant>
      <vt:variant>
        <vt:lpstr>主题</vt:lpstr>
      </vt:variant>
      <vt:variant>
        <vt:i4>2</vt:i4>
      </vt:variant>
      <vt:variant>
        <vt:lpstr>幻灯片标题</vt:lpstr>
      </vt:variant>
      <vt:variant>
        <vt:i4>30</vt:i4>
      </vt:variant>
    </vt:vector>
  </HeadingPairs>
  <TitlesOfParts>
    <vt:vector size="37" baseType="lpstr">
      <vt:lpstr>Helvetica Neue</vt:lpstr>
      <vt:lpstr>微软雅黑</vt:lpstr>
      <vt:lpstr>Arial</vt:lpstr>
      <vt:lpstr>Calibri</vt:lpstr>
      <vt:lpstr>Cambria</vt:lpstr>
      <vt:lpstr>template</vt:lpstr>
      <vt:lpstr>默认设计模板</vt:lpstr>
      <vt:lpstr>SSL/TLS</vt:lpstr>
      <vt:lpstr>Revisit: MAC</vt:lpstr>
      <vt:lpstr>PowerPoint 演示文稿</vt:lpstr>
      <vt:lpstr>PowerPoint 演示文稿</vt:lpstr>
      <vt:lpstr>PowerPoint 演示文稿</vt:lpstr>
      <vt:lpstr>PowerPoint 演示文稿</vt:lpstr>
      <vt:lpstr>PowerPoint 演示文稿</vt:lpstr>
      <vt:lpstr>PowerPoint 演示文稿</vt:lpstr>
      <vt:lpstr>What does SSL/TSL provide?</vt:lpstr>
      <vt:lpstr>PowerPoint 演示文稿</vt:lpstr>
      <vt:lpstr>What is SSL/TLS?</vt:lpstr>
      <vt:lpstr>What is TLS?</vt:lpstr>
      <vt:lpstr>PowerPoint 演示文稿</vt:lpstr>
      <vt:lpstr>PowerPoint 演示文稿</vt:lpstr>
      <vt:lpstr>PowerPoint 演示文稿</vt:lpstr>
      <vt:lpstr>What is SSL?</vt:lpstr>
      <vt:lpstr>Cryptography</vt:lpstr>
      <vt:lpstr>PowerPoint 演示文稿</vt:lpstr>
      <vt:lpstr>SSL Handshake protocol  is basically used to establish trust and then negotiate what a secret key should be used to encrypt and decrypt the conversation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Darpa Presentation</dc:title>
  <dc:creator>ed</dc:creator>
  <cp:lastModifiedBy>n</cp:lastModifiedBy>
  <cp:revision>4659</cp:revision>
  <dcterms:created xsi:type="dcterms:W3CDTF">2011-11-02T18:57:24Z</dcterms:created>
  <dcterms:modified xsi:type="dcterms:W3CDTF">2023-05-04T13:29:18Z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Google.Documents.Tracking">
    <vt:lpwstr>false</vt:lpwstr>
  </property>
  <property fmtid="{D5CDD505-2E9C-101B-9397-08002B2CF9AE}" pid="3" name="Google.Documents.DocumentId">
    <vt:lpwstr>11L1CS3lWunNfTuci5gPLtht4ZjOn7gyfIKyZn-f7p20</vt:lpwstr>
  </property>
  <property fmtid="{D5CDD505-2E9C-101B-9397-08002B2CF9AE}" pid="4" name="Google.Documents.RevisionId">
    <vt:lpwstr>13701622749194124332</vt:lpwstr>
  </property>
  <property fmtid="{D5CDD505-2E9C-101B-9397-08002B2CF9AE}" pid="5" name="Google.Documents.PreviousRevisionId">
    <vt:lpwstr>17594234182614114890</vt:lpwstr>
  </property>
  <property fmtid="{D5CDD505-2E9C-101B-9397-08002B2CF9AE}" pid="6" name="Google.Documents.PluginVersion">
    <vt:lpwstr>2.0.2424.7283</vt:lpwstr>
  </property>
  <property fmtid="{D5CDD505-2E9C-101B-9397-08002B2CF9AE}" pid="7" name="Google.Documents.MergeIncapabilityFlags">
    <vt:i4>0</vt:i4>
  </property>
</Properties>
</file>